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5" r:id="rId5"/>
    <p:sldId id="296" r:id="rId6"/>
    <p:sldId id="259" r:id="rId7"/>
    <p:sldId id="311" r:id="rId8"/>
    <p:sldId id="312" r:id="rId9"/>
    <p:sldId id="317" r:id="rId10"/>
    <p:sldId id="319" r:id="rId11"/>
    <p:sldId id="313" r:id="rId12"/>
    <p:sldId id="320" r:id="rId13"/>
    <p:sldId id="321" r:id="rId14"/>
    <p:sldId id="316" r:id="rId1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879" autoAdjust="0"/>
  </p:normalViewPr>
  <p:slideViewPr>
    <p:cSldViewPr snapToGrid="0">
      <p:cViewPr varScale="1">
        <p:scale>
          <a:sx n="88" d="100"/>
          <a:sy n="88" d="100"/>
        </p:scale>
        <p:origin x="21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93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zh-CN"/>
          </a:defPPr>
        </a:lstStyle>
        <a:p>
          <a:pPr rtl="0"/>
          <a:endParaRPr lang="zh-CN"/>
        </a:p>
      </dgm:t>
    </dgm:pt>
    <dgm:pt modelId="{8FE81FEC-2664-411F-AEB3-065F29F52751}">
      <dgm:prSet custT="1"/>
      <dgm:spPr>
        <a:noFill/>
        <a:ln>
          <a:noFill/>
        </a:ln>
      </dgm:spPr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During the game, the user can click the button to check the rules in case he or she forgets.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 rtlCol="0"/>
        <a:lstStyle>
          <a:defPPr>
            <a:defRPr lang="zh-CN"/>
          </a:defPPr>
        </a:lstStyle>
        <a:p>
          <a:pPr rtl="0"/>
          <a:r>
            <a:rPr lang="en-US" altLang="zh-CN" sz="2000" dirty="0">
              <a:latin typeface="+mj-lt"/>
              <a:ea typeface="Microsoft YaHei UI" panose="02020502070401020303" pitchFamily="18" charset="0"/>
            </a:rPr>
            <a:t>Audio</a:t>
          </a:r>
          <a:endParaRPr lang="zh-CN" sz="2000" dirty="0">
            <a:latin typeface="+mj-lt"/>
            <a:ea typeface="Microsoft YaHei UI" panose="02020502070401020303" pitchFamily="18" charset="0"/>
          </a:endParaRP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30A490C8-22B4-4D68-875C-0F0DE2FF864D}">
      <dgm:prSet phldr="0" custT="1"/>
      <dgm:spPr>
        <a:noFill/>
        <a:ln>
          <a:noFill/>
        </a:ln>
      </dgm:spPr>
      <dgm:t>
        <a:bodyPr rtlCol="0"/>
        <a:lstStyle>
          <a:defPPr>
            <a:defRPr lang="zh-CN"/>
          </a:defPPr>
        </a:lstStyle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150000"/>
            </a:lnSpc>
          </a:pPr>
          <a:r>
            <a:rPr lang="en-US" altLang="zh-CN" sz="1600" b="0" i="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Every time</a:t>
          </a:r>
          <a:r>
            <a:rPr lang="en-US" altLang="zh-CN" sz="1600" b="0" i="0" baseline="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 the cat or dog eats the food, a specific sound is triggered.</a:t>
          </a:r>
          <a:endParaRPr lang="zh-CN" sz="1600" b="0" i="0" dirty="0">
            <a:solidFill>
              <a:schemeClr val="accent3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 rtlCol="0"/>
        <a:lstStyle>
          <a:defPPr>
            <a:defRPr lang="zh-CN"/>
          </a:defPPr>
        </a:lstStyle>
        <a:p>
          <a:pPr rtl="0"/>
          <a:r>
            <a:rPr lang="en-US" altLang="zh-CN" sz="2000" dirty="0">
              <a:latin typeface="+mj-lt"/>
              <a:ea typeface="Microsoft YaHei UI" panose="02020502070401020303" pitchFamily="18" charset="0"/>
            </a:rPr>
            <a:t>Idea1</a:t>
          </a:r>
          <a:endParaRPr lang="zh-CN" sz="2000" dirty="0">
            <a:latin typeface="+mj-lt"/>
            <a:ea typeface="Microsoft YaHei UI" panose="02020502070401020303" pitchFamily="18" charset="0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 rtlCol="0"/>
        <a:lstStyle>
          <a:defPPr>
            <a:defRPr lang="zh-CN"/>
          </a:defPPr>
        </a:lstStyle>
        <a:p>
          <a:pPr rtl="0"/>
          <a:r>
            <a:rPr lang="en-US" altLang="zh-CN" sz="2000" dirty="0">
              <a:latin typeface="+mj-lt"/>
              <a:ea typeface="Microsoft YaHei UI" panose="02020502070401020303" pitchFamily="18" charset="0"/>
            </a:rPr>
            <a:t>Idea2</a:t>
          </a:r>
          <a:endParaRPr lang="zh-CN" sz="2000" dirty="0">
            <a:latin typeface="+mj-lt"/>
            <a:ea typeface="Microsoft YaHei UI" panose="02020502070401020303" pitchFamily="18" charset="0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0EC0C300-11E4-45CF-8418-973585107209}">
      <dgm:prSet phldr="0" custT="1"/>
      <dgm:spPr>
        <a:noFill/>
        <a:ln>
          <a:noFill/>
        </a:ln>
      </dgm:spPr>
      <dgm:t>
        <a:bodyPr rtlCol="0"/>
        <a:lstStyle>
          <a:defPPr>
            <a:defRPr lang="zh-CN"/>
          </a:defPPr>
        </a:lstStyle>
        <a:p>
          <a:pPr rtl="0">
            <a:lnSpc>
              <a:spcPct val="90000"/>
            </a:lnSpc>
          </a:pPr>
          <a:endParaRPr lang="en-US" altLang="zh-CN" sz="16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6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4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4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150000"/>
            </a:lnSpc>
          </a:pPr>
          <a:r>
            <a:rPr lang="en-US" altLang="zh-CN" sz="14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The higher the difference of FC, the HP of the player with lower FC will drop more. And cat can transform into dogs for a few seconds by drinking medicine.</a:t>
          </a:r>
          <a:endParaRPr lang="zh-CN" sz="14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FEB4A941-E9FA-4A86-A673-85FF34B35F20}">
      <dgm:prSet phldr="0" custT="1"/>
      <dgm:spPr>
        <a:noFill/>
      </dgm:spPr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The game can be stopped in the process by pressing the “ESC” button.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 rtlCol="0"/>
        <a:lstStyle>
          <a:defPPr>
            <a:defRPr lang="zh-CN"/>
          </a:defPPr>
        </a:lstStyle>
        <a:p>
          <a:pPr rtl="0"/>
          <a:r>
            <a:rPr lang="en-US" altLang="zh-CN" sz="2000" dirty="0">
              <a:latin typeface="+mj-lt"/>
              <a:ea typeface="Microsoft YaHei UI" panose="02020502070401020303" pitchFamily="18" charset="0"/>
            </a:rPr>
            <a:t>Experience2</a:t>
          </a:r>
          <a:endParaRPr lang="zh-CN" sz="2000" dirty="0">
            <a:latin typeface="+mj-lt"/>
            <a:ea typeface="Microsoft YaHei UI" panose="02020502070401020303" pitchFamily="18" charset="0"/>
          </a:endParaRP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 rtlCol="0"/>
        <a:lstStyle>
          <a:defPPr>
            <a:defRPr lang="zh-CN"/>
          </a:defPPr>
        </a:lstStyle>
        <a:p>
          <a:pPr rtl="0"/>
          <a:r>
            <a:rPr lang="en-US" altLang="zh-CN" sz="2000" dirty="0">
              <a:latin typeface="+mj-lt"/>
              <a:ea typeface="Microsoft YaHei UI" panose="02020502070401020303" pitchFamily="18" charset="0"/>
            </a:rPr>
            <a:t>Experience1</a:t>
          </a:r>
          <a:endParaRPr lang="zh-CN" sz="2000" dirty="0">
            <a:latin typeface="+mj-lt"/>
            <a:ea typeface="Microsoft YaHei UI" panose="02020502070401020303" pitchFamily="18" charset="0"/>
          </a:endParaRP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50418D2B-9486-42DE-AFDD-1D31420040FF}">
      <dgm:prSet phldr="0" custT="1"/>
      <dgm:spPr>
        <a:noFill/>
      </dgm:spPr>
      <dgm:t>
        <a:bodyPr rtlCol="0"/>
        <a:lstStyle>
          <a:defPPr>
            <a:defRPr lang="zh-CN"/>
          </a:defPPr>
        </a:lstStyle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90000"/>
            </a:lnSpc>
          </a:pPr>
          <a:endParaRPr lang="en-US" alt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rtl="0">
            <a:lnSpc>
              <a:spcPct val="150000"/>
            </a:lnSpc>
          </a:pPr>
          <a:r>
            <a:rPr lang="en-US" altLang="zh-CN" sz="1600" b="0" i="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Each food has different points, duration, effects, probability of appearance and random position.</a:t>
          </a:r>
          <a:endParaRPr lang="zh-CN" sz="1600" b="0" i="0" dirty="0">
            <a:solidFill>
              <a:schemeClr val="accent3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73526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73526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214835" custLinFactNeighborX="0" custLinFactNeighborY="6981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73526" custLinFactNeighborY="13200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Y="-5647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99917" custScaleY="173186" custLinFactNeighborY="1320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zh-CN"/>
          </a:defPPr>
        </a:lstStyle>
        <a:p>
          <a:pPr rtl="0"/>
          <a:endParaRPr lang="zh-CN"/>
        </a:p>
      </dgm:t>
    </dgm:pt>
    <dgm:pt modelId="{DF1ABFB3-B399-406F-91BD-DCDF9A38526B}">
      <dgm:prSet phldrT="[Text]" phldr="0" custT="1"/>
      <dgm:spPr/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https://github.com/zhiminyi151/cat_fighting.git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78CB0E27-958C-4066-A189-8B36505E8204}" type="parTrans" cxnId="{15319551-A9EA-462E-845B-E5251E84291F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70E4A1D3-514E-4327-991D-5CC9C6B41885}" type="sibTrans" cxnId="{15319551-A9EA-462E-845B-E5251E84291F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58FF46FB-368D-4E9C-A650-0513B8879DA8}">
      <dgm:prSet phldr="0" custT="1"/>
      <dgm:spPr/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Programming Languages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11DFA284-5E99-474D-BF05-364A45269DC7}" type="parTrans" cxnId="{C5645B39-CB65-4A0A-B369-E455C3B827C3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CFA40740-0682-470C-AD5A-CFF53CD12BD2}" type="sibTrans" cxnId="{C5645B39-CB65-4A0A-B369-E455C3B827C3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9A875394-CA1E-4432-AEEB-9054FCFF5E0E}">
      <dgm:prSet phldr="0" custT="1"/>
      <dgm:spPr/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HTML+CSS+JavaScript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FCC92BDD-6EA3-421D-9DA8-7D3A12D003B6}" type="parTrans" cxnId="{B659504B-18E4-4D89-A17C-34ABB280AE52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0314452B-82A0-42F4-9551-DF00CFFC3580}" type="sibTrans" cxnId="{B659504B-18E4-4D89-A17C-34ABB280AE52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FA8F44BD-C8C7-462C-9756-1EC498E86842}">
      <dgm:prSet phldr="0" custT="1"/>
      <dgm:spPr/>
      <dgm:t>
        <a:bodyPr rtlCol="0"/>
        <a:lstStyle>
          <a:defPPr>
            <a:defRPr lang="zh-CN"/>
          </a:defPPr>
        </a:lstStyle>
        <a:p>
          <a:pPr>
            <a:defRPr b="1"/>
          </a:pPr>
          <a:r>
            <a:rPr lang="zh-CN" sz="1400" b="1" kern="1200" dirty="0">
              <a:solidFill>
                <a:schemeClr val="accent3"/>
              </a:solidFill>
              <a:latin typeface="+mj-lt"/>
              <a:ea typeface="Microsoft YaHei UI" panose="02020502070401020303" pitchFamily="18" charset="0"/>
            </a:rPr>
            <a:t> </a:t>
          </a: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Programming Environment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F47063EE-4B58-4EDE-A4F2-A4BD81B82F21}" type="parTrans" cxnId="{0D51BD2E-4619-469B-B233-EBAC3D4D0BA6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C8A9736-03DA-4B1C-A590-10B4AD89452B}" type="sibTrans" cxnId="{0D51BD2E-4619-469B-B233-EBAC3D4D0BA6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EFEB4D61-3A9C-4140-977F-3C3F5C9EE9D1}">
      <dgm:prSet phldr="0" custT="1"/>
      <dgm:spPr/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IDE: Visual Studio Code</a:t>
          </a:r>
        </a:p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Other: </a:t>
          </a:r>
          <a:r>
            <a:rPr lang="en-US" altLang="zh-CN" sz="1600" b="0" i="0" kern="1200" dirty="0" err="1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npm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57D352E4-0431-4F68-B8F1-61BFA34799AA}" type="parTrans" cxnId="{1B32EF2C-9DB5-4504-A9DA-B4956CC002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0ECC32B6-1E7C-4AA4-9DBF-D69B7C5E64A9}" type="sibTrans" cxnId="{1B32EF2C-9DB5-4504-A9DA-B4956CC002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BAB5E6F-A65E-41DB-A296-0818B0E49F7C}">
      <dgm:prSet phldr="0"/>
      <dgm:spPr/>
      <dgm:t>
        <a:bodyPr rtlCol="0"/>
        <a:lstStyle>
          <a:defPPr>
            <a:defRPr lang="zh-CN"/>
          </a:defPPr>
        </a:lstStyle>
        <a:p>
          <a:pPr>
            <a:defRPr b="1"/>
          </a:pPr>
          <a:r>
            <a:rPr lang="en-US" altLang="zh-CN" b="0" dirty="0">
              <a:solidFill>
                <a:schemeClr val="accent3"/>
              </a:solidFill>
              <a:latin typeface="Arial" panose="020B0604020202020204" pitchFamily="34" charset="0"/>
              <a:ea typeface="Microsoft YaHei UI" panose="02020502070401020303" pitchFamily="18" charset="0"/>
              <a:cs typeface="Arial" panose="020B0604020202020204" pitchFamily="34" charset="0"/>
            </a:rPr>
            <a:t>Running</a:t>
          </a:r>
          <a:endParaRPr lang="zh-CN" b="0" dirty="0">
            <a:solidFill>
              <a:schemeClr val="accent3"/>
            </a:solidFill>
            <a:latin typeface="Arial" panose="020B0604020202020204" pitchFamily="34" charset="0"/>
            <a:ea typeface="Microsoft YaHei UI" panose="02020502070401020303" pitchFamily="18" charset="0"/>
            <a:cs typeface="Arial" panose="020B0604020202020204" pitchFamily="34" charset="0"/>
          </a:endParaRPr>
        </a:p>
      </dgm:t>
    </dgm:pt>
    <dgm:pt modelId="{886842C6-3EFC-4BE7-B417-415595758830}" type="parTrans" cxnId="{66B49C6C-FAFD-47B4-BF22-05A295C23D4E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B407F4C3-8FC9-4E91-A0EC-6B33713CC9A5}" type="sibTrans" cxnId="{66B49C6C-FAFD-47B4-BF22-05A295C23D4E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8B9AF88A-E1F7-4D3A-905F-87228D6A8655}">
      <dgm:prSet phldr="0" custT="1"/>
      <dgm:spPr/>
      <dgm:t>
        <a:bodyPr rtlCol="0"/>
        <a:lstStyle>
          <a:defPPr>
            <a:defRPr lang="zh-CN"/>
          </a:defPPr>
        </a:lstStyle>
        <a:p>
          <a:pPr marL="0" lvl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Code Repository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gm:t>
    </dgm:pt>
    <dgm:pt modelId="{933A8FED-7B84-4ED0-B6AA-2EE26A89B8EA}" type="parTrans" cxnId="{E1474FF3-8E3C-4B30-985C-CE88BA0FE324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F11DD6EC-352C-4A0E-84AA-FEBE2F06BCF9}" type="sibTrans" cxnId="{E1474FF3-8E3C-4B30-985C-CE88BA0FE324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D05E1923-5021-40F7-B4EF-E582E23A699D}">
      <dgm:prSet phldr="0"/>
      <dgm:spPr/>
      <dgm:t>
        <a:bodyPr rtlCol="0"/>
        <a:lstStyle>
          <a:defPPr>
            <a:defRPr lang="zh-CN"/>
          </a:defPPr>
        </a:lstStyle>
        <a:p>
          <a:pPr>
            <a:defRPr b="1"/>
          </a:pPr>
          <a:endParaRPr lang="zh-CN" b="0" dirty="0">
            <a:solidFill>
              <a:schemeClr val="accent3"/>
            </a:solidFill>
            <a:latin typeface="+mj-lt"/>
            <a:ea typeface="Microsoft YaHei UI" panose="02020502070401020303" pitchFamily="18" charset="0"/>
          </a:endParaRPr>
        </a:p>
      </dgm:t>
    </dgm:pt>
    <dgm:pt modelId="{F020958C-EF86-4274-85F9-318F2792F7B6}" type="sibTrans" cxnId="{72C4D6D9-419A-42C1-A76D-84599F65BB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FD6C5CD2-9CED-4BE6-89CD-A5A5CCE63B3E}" type="parTrans" cxnId="{72C4D6D9-419A-42C1-A76D-84599F65BB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579089A8-5362-4BA4-9163-D19228C1808F}">
      <dgm:prSet phldr="0" custT="1"/>
      <dgm:spPr/>
      <dgm:t>
        <a:bodyPr/>
        <a:lstStyle>
          <a:defPPr>
            <a:defRPr lang="zh-CN"/>
          </a:defPPr>
        </a:lstStyle>
        <a:p>
          <a:endParaRPr lang="zh-CN" sz="1600" b="0" i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</dgm:t>
    </dgm:pt>
    <dgm:pt modelId="{1C5328B1-AC18-4CF7-A034-BB0592F4A2A1}" type="sibTrans" cxnId="{4876CF51-F110-4E25-8FD4-08D25B4B0AB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FB2DEB6E-B29F-4E51-960A-23ECC62EBF38}" type="parTrans" cxnId="{4876CF51-F110-4E25-8FD4-08D25B4B0AB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6E9F3C9B-13CA-43A8-8836-0B2B41D07DEF}" type="pres">
      <dgm:prSet presAssocID="{05A24E01-5535-46B9-A9A1-A9A07E639A88}" presName="root" presStyleCnt="0">
        <dgm:presLayoutVars>
          <dgm:chMax/>
          <dgm:chPref/>
          <dgm:animLvl val="lvl"/>
        </dgm:presLayoutVars>
      </dgm:prSet>
      <dgm:spPr/>
    </dgm:pt>
    <dgm:pt modelId="{E8AACCBB-6709-4071-B389-3BB226B3A586}" type="pres">
      <dgm:prSet presAssocID="{05A24E01-5535-46B9-A9A1-A9A07E639A88}" presName="divider" presStyleLbl="fgAcc1" presStyleIdx="0" presStyleCnt="6" custLinFactNeighborY="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gm:spPr>
    </dgm:pt>
    <dgm:pt modelId="{E6F74CED-5217-4282-85F1-1C12DC84731C}" type="pres">
      <dgm:prSet presAssocID="{05A24E01-5535-46B9-A9A1-A9A07E639A88}" presName="nodes" presStyleCnt="0">
        <dgm:presLayoutVars>
          <dgm:chMax/>
          <dgm:chPref/>
          <dgm:animLvl val="lvl"/>
        </dgm:presLayoutVars>
      </dgm:prSet>
      <dgm:spPr/>
    </dgm:pt>
    <dgm:pt modelId="{AC377099-4DAE-451C-ADE9-98036E2679B5}" type="pres">
      <dgm:prSet presAssocID="{58FF46FB-368D-4E9C-A650-0513B8879DA8}" presName="composite" presStyleCnt="0"/>
      <dgm:spPr/>
    </dgm:pt>
    <dgm:pt modelId="{B6C94ECD-6415-4250-B4AD-F67BF5BECFB8}" type="pres">
      <dgm:prSet presAssocID="{58FF46FB-368D-4E9C-A650-0513B8879DA8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E99BB09-1B86-4308-A570-3981E6DD3A06}" type="pres">
      <dgm:prSet presAssocID="{58FF46FB-368D-4E9C-A650-0513B8879DA8}" presName="DropPinPlaceHolder" presStyleCnt="0"/>
      <dgm:spPr/>
    </dgm:pt>
    <dgm:pt modelId="{0ED6E8D6-BD44-4400-BC14-1BC75CB979A3}" type="pres">
      <dgm:prSet presAssocID="{58FF46FB-368D-4E9C-A650-0513B8879DA8}" presName="DropPin" presStyleLbl="alignNode1" presStyleIdx="0" presStyleCnt="5"/>
      <dgm:spPr>
        <a:solidFill>
          <a:schemeClr val="accent1"/>
        </a:solidFill>
        <a:ln>
          <a:solidFill>
            <a:srgbClr val="4F5945"/>
          </a:solidFill>
        </a:ln>
      </dgm:spPr>
    </dgm:pt>
    <dgm:pt modelId="{5B7FC7CF-F58D-48D5-8BCC-38D6EE87890B}" type="pres">
      <dgm:prSet presAssocID="{58FF46FB-368D-4E9C-A650-0513B8879DA8}" presName="Ellipse" presStyleLbl="fgAcc1" presStyleIdx="1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2143A46-815A-49BF-9455-C0385022444F}" type="pres">
      <dgm:prSet presAssocID="{58FF46FB-368D-4E9C-A650-0513B8879DA8}" presName="L2TextContainer" presStyleLbl="revTx" presStyleIdx="0" presStyleCnt="10">
        <dgm:presLayoutVars>
          <dgm:bulletEnabled val="1"/>
        </dgm:presLayoutVars>
      </dgm:prSet>
      <dgm:spPr/>
    </dgm:pt>
    <dgm:pt modelId="{8E3FB235-DF38-476B-9A0E-B1E583D50944}" type="pres">
      <dgm:prSet presAssocID="{58FF46FB-368D-4E9C-A650-0513B8879DA8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9AA05CE5-209F-4AD9-BE2C-2A69F76DA8F4}" type="pres">
      <dgm:prSet presAssocID="{58FF46FB-368D-4E9C-A650-0513B8879DA8}" presName="ConnectLine" presStyleLbl="sibTrans1D1" presStyleIdx="0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17350C28-DA10-4F3B-9FA2-0FE7C12A4ABE}" type="pres">
      <dgm:prSet presAssocID="{58FF46FB-368D-4E9C-A650-0513B8879DA8}" presName="EmptyPlaceHolder" presStyleCnt="0"/>
      <dgm:spPr/>
    </dgm:pt>
    <dgm:pt modelId="{6DA7B85E-9DC6-4F3B-A2BF-09CDEEDB43BC}" type="pres">
      <dgm:prSet presAssocID="{CFA40740-0682-470C-AD5A-CFF53CD12BD2}" presName="spaceBetweenRectangles" presStyleCnt="0"/>
      <dgm:spPr/>
    </dgm:pt>
    <dgm:pt modelId="{CF519A69-9940-494F-8406-D0D876E3CD26}" type="pres">
      <dgm:prSet presAssocID="{D05E1923-5021-40F7-B4EF-E582E23A699D}" presName="composite" presStyleCnt="0"/>
      <dgm:spPr/>
    </dgm:pt>
    <dgm:pt modelId="{714429FF-AAA3-4358-8C5F-1A7F29AA2B7B}" type="pres">
      <dgm:prSet presAssocID="{D05E1923-5021-40F7-B4EF-E582E23A699D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B8B1E8E-162B-4E3E-9E31-BA5CFBD3ED9D}" type="pres">
      <dgm:prSet presAssocID="{D05E1923-5021-40F7-B4EF-E582E23A699D}" presName="DropPinPlaceHolder" presStyleCnt="0"/>
      <dgm:spPr/>
    </dgm:pt>
    <dgm:pt modelId="{358CAA11-0A87-4861-8B4E-913B1EAD1334}" type="pres">
      <dgm:prSet presAssocID="{D05E1923-5021-40F7-B4EF-E582E23A699D}" presName="DropPin" presStyleLbl="alignNode1" presStyleIdx="1" presStyleCnt="5"/>
      <dgm:spPr/>
    </dgm:pt>
    <dgm:pt modelId="{B1A1A837-F261-404B-A808-B2F4154CE8A2}" type="pres">
      <dgm:prSet presAssocID="{D05E1923-5021-40F7-B4EF-E582E23A699D}" presName="Ellipse" presStyleLbl="fgAcc1" presStyleIdx="2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5F3F650-2E42-488A-AD4F-C4BD47D19A84}" type="pres">
      <dgm:prSet presAssocID="{D05E1923-5021-40F7-B4EF-E582E23A699D}" presName="L2TextContainer" presStyleLbl="revTx" presStyleIdx="2" presStyleCnt="10">
        <dgm:presLayoutVars>
          <dgm:bulletEnabled val="1"/>
        </dgm:presLayoutVars>
      </dgm:prSet>
      <dgm:spPr/>
    </dgm:pt>
    <dgm:pt modelId="{223C5207-4FA2-4A6C-8F43-20BD55767C99}" type="pres">
      <dgm:prSet presAssocID="{D05E1923-5021-40F7-B4EF-E582E23A699D}" presName="L1TextContainer" presStyleLbl="revTx" presStyleIdx="3" presStyleCnt="10" custScaleX="155517" custLinFactNeighborX="7791" custLinFactNeighborY="1358">
        <dgm:presLayoutVars>
          <dgm:chMax val="1"/>
          <dgm:chPref val="1"/>
          <dgm:bulletEnabled val="1"/>
        </dgm:presLayoutVars>
      </dgm:prSet>
      <dgm:spPr/>
    </dgm:pt>
    <dgm:pt modelId="{4FE5EB5D-4CEF-4D0D-9394-0534E61844BE}" type="pres">
      <dgm:prSet presAssocID="{D05E1923-5021-40F7-B4EF-E582E23A699D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C869059-0AEC-4D98-8C46-CB603A342C72}" type="pres">
      <dgm:prSet presAssocID="{D05E1923-5021-40F7-B4EF-E582E23A699D}" presName="EmptyPlaceHolder" presStyleCnt="0"/>
      <dgm:spPr/>
    </dgm:pt>
    <dgm:pt modelId="{408BA715-9739-461D-BFDE-88EDAE355E60}" type="pres">
      <dgm:prSet presAssocID="{F020958C-EF86-4274-85F9-318F2792F7B6}" presName="spaceBetweenRectangles" presStyleCnt="0"/>
      <dgm:spPr/>
    </dgm:pt>
    <dgm:pt modelId="{D512C7F9-87A6-4BA9-AFAC-03FF1578D945}" type="pres">
      <dgm:prSet presAssocID="{FA8F44BD-C8C7-462C-9756-1EC498E86842}" presName="composite" presStyleCnt="0"/>
      <dgm:spPr/>
    </dgm:pt>
    <dgm:pt modelId="{152AD014-AFD0-4700-A468-4D562874339A}" type="pres">
      <dgm:prSet presAssocID="{FA8F44BD-C8C7-462C-9756-1EC498E86842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CE2C4D8-4380-442D-A6C2-0B468BF3C74C}" type="pres">
      <dgm:prSet presAssocID="{FA8F44BD-C8C7-462C-9756-1EC498E86842}" presName="DropPinPlaceHolder" presStyleCnt="0"/>
      <dgm:spPr/>
    </dgm:pt>
    <dgm:pt modelId="{72C82E90-F103-439C-8371-CFFB0927B9DE}" type="pres">
      <dgm:prSet presAssocID="{FA8F44BD-C8C7-462C-9756-1EC498E86842}" presName="DropPin" presStyleLbl="alignNode1" presStyleIdx="2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5D519322-C1DD-47AE-92C0-13575134BC76}" type="pres">
      <dgm:prSet presAssocID="{FA8F44BD-C8C7-462C-9756-1EC498E86842}" presName="Ellipse" presStyleLbl="fgAcc1" presStyleIdx="3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96DDA0FE-83E2-423C-9F13-58A61EB68487}" type="pres">
      <dgm:prSet presAssocID="{FA8F44BD-C8C7-462C-9756-1EC498E86842}" presName="L2TextContainer" presStyleLbl="revTx" presStyleIdx="4" presStyleCnt="10">
        <dgm:presLayoutVars>
          <dgm:bulletEnabled val="1"/>
        </dgm:presLayoutVars>
      </dgm:prSet>
      <dgm:spPr/>
    </dgm:pt>
    <dgm:pt modelId="{2D6C7916-1130-46A8-833B-A6278CBD2192}" type="pres">
      <dgm:prSet presAssocID="{FA8F44BD-C8C7-462C-9756-1EC498E86842}" presName="L1TextContainer" presStyleLbl="revTx" presStyleIdx="5" presStyleCnt="10" custScaleX="118079" custLinFactNeighborX="8313" custLinFactNeighborY="6306">
        <dgm:presLayoutVars>
          <dgm:chMax val="1"/>
          <dgm:chPref val="1"/>
          <dgm:bulletEnabled val="1"/>
        </dgm:presLayoutVars>
      </dgm:prSet>
      <dgm:spPr/>
    </dgm:pt>
    <dgm:pt modelId="{4D953791-5C2F-4A75-A8F4-6ED7EAB5E015}" type="pres">
      <dgm:prSet presAssocID="{FA8F44BD-C8C7-462C-9756-1EC498E86842}" presName="ConnectLine" presStyleLbl="sibTrans1D1" presStyleIdx="2" presStyleCnt="5"/>
      <dgm:spPr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gm:spPr>
    </dgm:pt>
    <dgm:pt modelId="{22A72E40-4DCC-4F48-AADD-29738FD37A2C}" type="pres">
      <dgm:prSet presAssocID="{FA8F44BD-C8C7-462C-9756-1EC498E86842}" presName="EmptyPlaceHolder" presStyleCnt="0"/>
      <dgm:spPr/>
    </dgm:pt>
    <dgm:pt modelId="{E168BB9F-20D9-474F-9E39-4872B40634C6}" type="pres">
      <dgm:prSet presAssocID="{8C8A9736-03DA-4B1C-A590-10B4AD89452B}" presName="spaceBetweenRectangles" presStyleCnt="0"/>
      <dgm:spPr/>
    </dgm:pt>
    <dgm:pt modelId="{A62622B1-7EF4-49B6-9AC7-B54F0E2A0C74}" type="pres">
      <dgm:prSet presAssocID="{8BAB5E6F-A65E-41DB-A296-0818B0E49F7C}" presName="composite" presStyleCnt="0"/>
      <dgm:spPr/>
    </dgm:pt>
    <dgm:pt modelId="{14282312-87CB-41BB-A02D-C594BBEF33C7}" type="pres">
      <dgm:prSet presAssocID="{8BAB5E6F-A65E-41DB-A296-0818B0E49F7C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554C1A5-AF8E-41FC-A779-25BD6B11F91F}" type="pres">
      <dgm:prSet presAssocID="{8BAB5E6F-A65E-41DB-A296-0818B0E49F7C}" presName="DropPinPlaceHolder" presStyleCnt="0"/>
      <dgm:spPr/>
    </dgm:pt>
    <dgm:pt modelId="{17331DD9-74CF-4A3A-86BA-F4B9DBEAB944}" type="pres">
      <dgm:prSet presAssocID="{8BAB5E6F-A65E-41DB-A296-0818B0E49F7C}" presName="DropPin" presStyleLbl="alignNode1" presStyleIdx="3" presStyleCnt="5"/>
      <dgm:spPr/>
    </dgm:pt>
    <dgm:pt modelId="{515AAB83-BD07-4B9E-9A3B-858C0B126F9C}" type="pres">
      <dgm:prSet presAssocID="{8BAB5E6F-A65E-41DB-A296-0818B0E49F7C}" presName="Ellipse" presStyleLbl="fgAcc1" presStyleIdx="4" presStyleCnt="6"/>
      <dgm:spPr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8CB2D5A-F46A-4E0E-9575-15F31D04AAC6}" type="pres">
      <dgm:prSet presAssocID="{8BAB5E6F-A65E-41DB-A296-0818B0E49F7C}" presName="L2TextContainer" presStyleLbl="revTx" presStyleIdx="6" presStyleCnt="10">
        <dgm:presLayoutVars>
          <dgm:bulletEnabled val="1"/>
        </dgm:presLayoutVars>
      </dgm:prSet>
      <dgm:spPr/>
    </dgm:pt>
    <dgm:pt modelId="{7C1E6B4A-59F7-4018-A403-E1CCAEE78BA1}" type="pres">
      <dgm:prSet presAssocID="{8BAB5E6F-A65E-41DB-A296-0818B0E49F7C}" presName="L1TextContainer" presStyleLbl="revTx" presStyleIdx="7" presStyleCnt="10" custLinFactX="-40684" custLinFactNeighborX="-100000" custLinFactNeighborY="-9508">
        <dgm:presLayoutVars>
          <dgm:chMax val="1"/>
          <dgm:chPref val="1"/>
          <dgm:bulletEnabled val="1"/>
        </dgm:presLayoutVars>
      </dgm:prSet>
      <dgm:spPr/>
    </dgm:pt>
    <dgm:pt modelId="{A03C5372-D306-43AC-B406-6F8183849431}" type="pres">
      <dgm:prSet presAssocID="{8BAB5E6F-A65E-41DB-A296-0818B0E49F7C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0926F0B-05E0-48AF-9C69-5C494731F877}" type="pres">
      <dgm:prSet presAssocID="{8BAB5E6F-A65E-41DB-A296-0818B0E49F7C}" presName="EmptyPlaceHolder" presStyleCnt="0"/>
      <dgm:spPr/>
    </dgm:pt>
    <dgm:pt modelId="{9EA695E3-93D5-405B-8AF6-0B8537A964FD}" type="pres">
      <dgm:prSet presAssocID="{B407F4C3-8FC9-4E91-A0EC-6B33713CC9A5}" presName="spaceBetweenRectangles" presStyleCnt="0"/>
      <dgm:spPr/>
    </dgm:pt>
    <dgm:pt modelId="{05956D37-804F-419D-9E8C-30D41D06DC3E}" type="pres">
      <dgm:prSet presAssocID="{8B9AF88A-E1F7-4D3A-905F-87228D6A8655}" presName="composite" presStyleCnt="0"/>
      <dgm:spPr/>
    </dgm:pt>
    <dgm:pt modelId="{58B7B786-A0AD-4662-8D54-C5C572D2C32C}" type="pres">
      <dgm:prSet presAssocID="{8B9AF88A-E1F7-4D3A-905F-87228D6A8655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704426-333D-4092-A035-BBC55DB8579D}" type="pres">
      <dgm:prSet presAssocID="{8B9AF88A-E1F7-4D3A-905F-87228D6A8655}" presName="DropPinPlaceHolder" presStyleCnt="0"/>
      <dgm:spPr/>
    </dgm:pt>
    <dgm:pt modelId="{A55439AF-6893-479D-8B57-31FBC13C553F}" type="pres">
      <dgm:prSet presAssocID="{8B9AF88A-E1F7-4D3A-905F-87228D6A8655}" presName="DropPin" presStyleLbl="alignNode1" presStyleIdx="4" presStyleCnt="5"/>
      <dgm:spPr>
        <a:solidFill>
          <a:schemeClr val="accent1"/>
        </a:solidFill>
        <a:ln>
          <a:solidFill>
            <a:schemeClr val="accent1"/>
          </a:solidFill>
        </a:ln>
      </dgm:spPr>
    </dgm:pt>
    <dgm:pt modelId="{A22B1C16-7FF0-4DBE-B32E-E43FEB1E2EAC}" type="pres">
      <dgm:prSet presAssocID="{8B9AF88A-E1F7-4D3A-905F-87228D6A8655}" presName="Ellipse" presStyleLbl="fgAcc1" presStyleIdx="5" presStyleCnt="6"/>
      <dgm:spPr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1B55AA6D-649D-4145-93EB-08B866A4D4E5}" type="pres">
      <dgm:prSet presAssocID="{8B9AF88A-E1F7-4D3A-905F-87228D6A8655}" presName="L2TextContainer" presStyleLbl="revTx" presStyleIdx="8" presStyleCnt="10">
        <dgm:presLayoutVars>
          <dgm:bulletEnabled val="1"/>
        </dgm:presLayoutVars>
      </dgm:prSet>
      <dgm:spPr/>
    </dgm:pt>
    <dgm:pt modelId="{3FA5D5AE-9CAE-4D19-9765-BCEE62095312}" type="pres">
      <dgm:prSet presAssocID="{8B9AF88A-E1F7-4D3A-905F-87228D6A8655}" presName="L1TextContainer" presStyleLbl="revTx" presStyleIdx="9" presStyleCnt="10" custLinFactNeighborX="3197">
        <dgm:presLayoutVars>
          <dgm:chMax val="1"/>
          <dgm:chPref val="1"/>
          <dgm:bulletEnabled val="1"/>
        </dgm:presLayoutVars>
      </dgm:prSet>
      <dgm:spPr/>
    </dgm:pt>
    <dgm:pt modelId="{FE6CA7EB-68EC-4E76-9051-08C4CF370101}" type="pres">
      <dgm:prSet presAssocID="{8B9AF88A-E1F7-4D3A-905F-87228D6A8655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0CED43-982E-487C-9CC2-CFAEABD4D2D8}" type="pres">
      <dgm:prSet presAssocID="{8B9AF88A-E1F7-4D3A-905F-87228D6A8655}" presName="EmptyPlaceHolder" presStyleCnt="0"/>
      <dgm:spPr/>
    </dgm:pt>
  </dgm:ptLst>
  <dgm:cxnLst>
    <dgm:cxn modelId="{1E92940A-250B-4494-B40F-3DA807C7CB42}" type="presOf" srcId="{DF1ABFB3-B399-406F-91BD-DCDF9A38526B}" destId="{1B55AA6D-649D-4145-93EB-08B866A4D4E5}" srcOrd="0" destOrd="0" presId="urn:microsoft.com/office/officeart/2017/3/layout/DropPinTimeline"/>
    <dgm:cxn modelId="{C3A1C60D-63BB-4E34-AD47-96AABDB6084E}" type="presOf" srcId="{D05E1923-5021-40F7-B4EF-E582E23A699D}" destId="{223C5207-4FA2-4A6C-8F43-20BD55767C99}" srcOrd="0" destOrd="0" presId="urn:microsoft.com/office/officeart/2017/3/layout/DropPinTimeline"/>
    <dgm:cxn modelId="{5F3B0F1C-AD09-448C-A081-46D11DC987C6}" type="presOf" srcId="{8B9AF88A-E1F7-4D3A-905F-87228D6A8655}" destId="{3FA5D5AE-9CAE-4D19-9765-BCEE62095312}" srcOrd="0" destOrd="0" presId="urn:microsoft.com/office/officeart/2017/3/layout/DropPinTimeline"/>
    <dgm:cxn modelId="{E0E45028-839A-4135-AA56-517D3BAA0708}" type="presOf" srcId="{8BAB5E6F-A65E-41DB-A296-0818B0E49F7C}" destId="{7C1E6B4A-59F7-4018-A403-E1CCAEE78BA1}" srcOrd="0" destOrd="0" presId="urn:microsoft.com/office/officeart/2017/3/layout/DropPinTimeline"/>
    <dgm:cxn modelId="{1B32EF2C-9DB5-4504-A9DA-B4956CC00208}" srcId="{FA8F44BD-C8C7-462C-9756-1EC498E86842}" destId="{EFEB4D61-3A9C-4140-977F-3C3F5C9EE9D1}" srcOrd="0" destOrd="0" parTransId="{57D352E4-0431-4F68-B8F1-61BFA34799AA}" sibTransId="{0ECC32B6-1E7C-4AA4-9DBF-D69B7C5E64A9}"/>
    <dgm:cxn modelId="{0D51BD2E-4619-469B-B233-EBAC3D4D0BA6}" srcId="{05A24E01-5535-46B9-A9A1-A9A07E639A88}" destId="{FA8F44BD-C8C7-462C-9756-1EC498E86842}" srcOrd="2" destOrd="0" parTransId="{F47063EE-4B58-4EDE-A4F2-A4BD81B82F21}" sibTransId="{8C8A9736-03DA-4B1C-A590-10B4AD89452B}"/>
    <dgm:cxn modelId="{C5645B39-CB65-4A0A-B369-E455C3B827C3}" srcId="{05A24E01-5535-46B9-A9A1-A9A07E639A88}" destId="{58FF46FB-368D-4E9C-A650-0513B8879DA8}" srcOrd="0" destOrd="0" parTransId="{11DFA284-5E99-474D-BF05-364A45269DC7}" sibTransId="{CFA40740-0682-470C-AD5A-CFF53CD12BD2}"/>
    <dgm:cxn modelId="{7DDF5444-F976-4F04-88A9-CF8B15238792}" type="presOf" srcId="{58FF46FB-368D-4E9C-A650-0513B8879DA8}" destId="{8E3FB235-DF38-476B-9A0E-B1E583D50944}" srcOrd="0" destOrd="0" presId="urn:microsoft.com/office/officeart/2017/3/layout/DropPinTimeline"/>
    <dgm:cxn modelId="{1690634A-EBA7-4881-9E5F-0C82421D4CDF}" type="presOf" srcId="{FA8F44BD-C8C7-462C-9756-1EC498E86842}" destId="{2D6C7916-1130-46A8-833B-A6278CBD2192}" srcOrd="0" destOrd="0" presId="urn:microsoft.com/office/officeart/2017/3/layout/DropPinTimeline"/>
    <dgm:cxn modelId="{B659504B-18E4-4D89-A17C-34ABB280AE52}" srcId="{58FF46FB-368D-4E9C-A650-0513B8879DA8}" destId="{9A875394-CA1E-4432-AEEB-9054FCFF5E0E}" srcOrd="0" destOrd="0" parTransId="{FCC92BDD-6EA3-421D-9DA8-7D3A12D003B6}" sibTransId="{0314452B-82A0-42F4-9551-DF00CFFC3580}"/>
    <dgm:cxn modelId="{66B49C6C-FAFD-47B4-BF22-05A295C23D4E}" srcId="{05A24E01-5535-46B9-A9A1-A9A07E639A88}" destId="{8BAB5E6F-A65E-41DB-A296-0818B0E49F7C}" srcOrd="3" destOrd="0" parTransId="{886842C6-3EFC-4BE7-B417-415595758830}" sibTransId="{B407F4C3-8FC9-4E91-A0EC-6B33713CC9A5}"/>
    <dgm:cxn modelId="{15319551-A9EA-462E-845B-E5251E84291F}" srcId="{8B9AF88A-E1F7-4D3A-905F-87228D6A8655}" destId="{DF1ABFB3-B399-406F-91BD-DCDF9A38526B}" srcOrd="0" destOrd="0" parTransId="{78CB0E27-958C-4066-A189-8B36505E8204}" sibTransId="{70E4A1D3-514E-4327-991D-5CC9C6B41885}"/>
    <dgm:cxn modelId="{4876CF51-F110-4E25-8FD4-08D25B4B0AB8}" srcId="{D05E1923-5021-40F7-B4EF-E582E23A699D}" destId="{579089A8-5362-4BA4-9163-D19228C1808F}" srcOrd="0" destOrd="0" parTransId="{FB2DEB6E-B29F-4E51-960A-23ECC62EBF38}" sibTransId="{1C5328B1-AC18-4CF7-A034-BB0592F4A2A1}"/>
    <dgm:cxn modelId="{B9F0B583-D02F-4EF4-83A8-DFD7B32B9433}" type="presOf" srcId="{9A875394-CA1E-4432-AEEB-9054FCFF5E0E}" destId="{D2143A46-815A-49BF-9455-C0385022444F}" srcOrd="0" destOrd="0" presId="urn:microsoft.com/office/officeart/2017/3/layout/DropPinTimeline"/>
    <dgm:cxn modelId="{72C4D6D9-419A-42C1-A76D-84599F65BB08}" srcId="{05A24E01-5535-46B9-A9A1-A9A07E639A88}" destId="{D05E1923-5021-40F7-B4EF-E582E23A699D}" srcOrd="1" destOrd="0" parTransId="{FD6C5CD2-9CED-4BE6-89CD-A5A5CCE63B3E}" sibTransId="{F020958C-EF86-4274-85F9-318F2792F7B6}"/>
    <dgm:cxn modelId="{C6A73EDB-89B0-4756-9ECD-83E9B8AB77E5}" type="presOf" srcId="{EFEB4D61-3A9C-4140-977F-3C3F5C9EE9D1}" destId="{96DDA0FE-83E2-423C-9F13-58A61EB68487}" srcOrd="0" destOrd="0" presId="urn:microsoft.com/office/officeart/2017/3/layout/DropPinTimeline"/>
    <dgm:cxn modelId="{FE7849EA-5B37-43C8-B217-CD4E30A8E545}" type="presOf" srcId="{05A24E01-5535-46B9-A9A1-A9A07E639A88}" destId="{6E9F3C9B-13CA-43A8-8836-0B2B41D07DEF}" srcOrd="0" destOrd="0" presId="urn:microsoft.com/office/officeart/2017/3/layout/DropPinTimeline"/>
    <dgm:cxn modelId="{E1474FF3-8E3C-4B30-985C-CE88BA0FE324}" srcId="{05A24E01-5535-46B9-A9A1-A9A07E639A88}" destId="{8B9AF88A-E1F7-4D3A-905F-87228D6A8655}" srcOrd="4" destOrd="0" parTransId="{933A8FED-7B84-4ED0-B6AA-2EE26A89B8EA}" sibTransId="{F11DD6EC-352C-4A0E-84AA-FEBE2F06BCF9}"/>
    <dgm:cxn modelId="{DC6269F4-0C31-4613-A809-E8E029CAD0D1}" type="presOf" srcId="{579089A8-5362-4BA4-9163-D19228C1808F}" destId="{B5F3F650-2E42-488A-AD4F-C4BD47D19A84}" srcOrd="0" destOrd="0" presId="urn:microsoft.com/office/officeart/2017/3/layout/DropPinTimeline"/>
    <dgm:cxn modelId="{2FED2A5E-98EB-4859-AB3F-062F22EEC890}" type="presParOf" srcId="{6E9F3C9B-13CA-43A8-8836-0B2B41D07DEF}" destId="{E8AACCBB-6709-4071-B389-3BB226B3A586}" srcOrd="0" destOrd="0" presId="urn:microsoft.com/office/officeart/2017/3/layout/DropPinTimeline"/>
    <dgm:cxn modelId="{6DE443D7-8EE2-4FBC-842D-B6B9C44204D0}" type="presParOf" srcId="{6E9F3C9B-13CA-43A8-8836-0B2B41D07DEF}" destId="{E6F74CED-5217-4282-85F1-1C12DC84731C}" srcOrd="1" destOrd="0" presId="urn:microsoft.com/office/officeart/2017/3/layout/DropPinTimeline"/>
    <dgm:cxn modelId="{C773189E-DF31-4C58-A290-F5DFD7DCF8B1}" type="presParOf" srcId="{E6F74CED-5217-4282-85F1-1C12DC84731C}" destId="{AC377099-4DAE-451C-ADE9-98036E2679B5}" srcOrd="0" destOrd="0" presId="urn:microsoft.com/office/officeart/2017/3/layout/DropPinTimeline"/>
    <dgm:cxn modelId="{04D71AD3-A9B8-46E1-AB82-BB594FCE110E}" type="presParOf" srcId="{AC377099-4DAE-451C-ADE9-98036E2679B5}" destId="{B6C94ECD-6415-4250-B4AD-F67BF5BECFB8}" srcOrd="0" destOrd="0" presId="urn:microsoft.com/office/officeart/2017/3/layout/DropPinTimeline"/>
    <dgm:cxn modelId="{4D9D677D-9448-43AF-978B-5C7E7661F4F9}" type="presParOf" srcId="{AC377099-4DAE-451C-ADE9-98036E2679B5}" destId="{0E99BB09-1B86-4308-A570-3981E6DD3A06}" srcOrd="1" destOrd="0" presId="urn:microsoft.com/office/officeart/2017/3/layout/DropPinTimeline"/>
    <dgm:cxn modelId="{C213A57E-D4AE-4C05-AA12-FE8CC1989639}" type="presParOf" srcId="{0E99BB09-1B86-4308-A570-3981E6DD3A06}" destId="{0ED6E8D6-BD44-4400-BC14-1BC75CB979A3}" srcOrd="0" destOrd="0" presId="urn:microsoft.com/office/officeart/2017/3/layout/DropPinTimeline"/>
    <dgm:cxn modelId="{927F0821-BB24-4368-A4D4-046EB89F39DD}" type="presParOf" srcId="{0E99BB09-1B86-4308-A570-3981E6DD3A06}" destId="{5B7FC7CF-F58D-48D5-8BCC-38D6EE87890B}" srcOrd="1" destOrd="0" presId="urn:microsoft.com/office/officeart/2017/3/layout/DropPinTimeline"/>
    <dgm:cxn modelId="{F517DE46-1EA2-46F3-8833-EE234EEF5B09}" type="presParOf" srcId="{AC377099-4DAE-451C-ADE9-98036E2679B5}" destId="{D2143A46-815A-49BF-9455-C0385022444F}" srcOrd="2" destOrd="0" presId="urn:microsoft.com/office/officeart/2017/3/layout/DropPinTimeline"/>
    <dgm:cxn modelId="{75F0F73C-AD49-4A34-842E-A65EF46645BA}" type="presParOf" srcId="{AC377099-4DAE-451C-ADE9-98036E2679B5}" destId="{8E3FB235-DF38-476B-9A0E-B1E583D50944}" srcOrd="3" destOrd="0" presId="urn:microsoft.com/office/officeart/2017/3/layout/DropPinTimeline"/>
    <dgm:cxn modelId="{071A2262-20BC-4D30-AB90-12B0A0FEB6EF}" type="presParOf" srcId="{AC377099-4DAE-451C-ADE9-98036E2679B5}" destId="{9AA05CE5-209F-4AD9-BE2C-2A69F76DA8F4}" srcOrd="4" destOrd="0" presId="urn:microsoft.com/office/officeart/2017/3/layout/DropPinTimeline"/>
    <dgm:cxn modelId="{0D0471BD-C944-46DB-9B0D-12B6F025E4F4}" type="presParOf" srcId="{AC377099-4DAE-451C-ADE9-98036E2679B5}" destId="{17350C28-DA10-4F3B-9FA2-0FE7C12A4ABE}" srcOrd="5" destOrd="0" presId="urn:microsoft.com/office/officeart/2017/3/layout/DropPinTimeline"/>
    <dgm:cxn modelId="{37FF9AEE-1EE5-440D-B822-B54671B03AAC}" type="presParOf" srcId="{E6F74CED-5217-4282-85F1-1C12DC84731C}" destId="{6DA7B85E-9DC6-4F3B-A2BF-09CDEEDB43BC}" srcOrd="1" destOrd="0" presId="urn:microsoft.com/office/officeart/2017/3/layout/DropPinTimeline"/>
    <dgm:cxn modelId="{3FF77B45-DC34-4E18-8B7E-49C274966E23}" type="presParOf" srcId="{E6F74CED-5217-4282-85F1-1C12DC84731C}" destId="{CF519A69-9940-494F-8406-D0D876E3CD26}" srcOrd="2" destOrd="0" presId="urn:microsoft.com/office/officeart/2017/3/layout/DropPinTimeline"/>
    <dgm:cxn modelId="{4E60349A-D4EB-4BFE-9374-0F079D59B1FC}" type="presParOf" srcId="{CF519A69-9940-494F-8406-D0D876E3CD26}" destId="{714429FF-AAA3-4358-8C5F-1A7F29AA2B7B}" srcOrd="0" destOrd="0" presId="urn:microsoft.com/office/officeart/2017/3/layout/DropPinTimeline"/>
    <dgm:cxn modelId="{0B07CD93-B91C-4CAF-B94C-3237B0C6F601}" type="presParOf" srcId="{CF519A69-9940-494F-8406-D0D876E3CD26}" destId="{AB8B1E8E-162B-4E3E-9E31-BA5CFBD3ED9D}" srcOrd="1" destOrd="0" presId="urn:microsoft.com/office/officeart/2017/3/layout/DropPinTimeline"/>
    <dgm:cxn modelId="{BB97917A-2BFB-4D8A-94BD-816B0C62D6F6}" type="presParOf" srcId="{AB8B1E8E-162B-4E3E-9E31-BA5CFBD3ED9D}" destId="{358CAA11-0A87-4861-8B4E-913B1EAD1334}" srcOrd="0" destOrd="0" presId="urn:microsoft.com/office/officeart/2017/3/layout/DropPinTimeline"/>
    <dgm:cxn modelId="{FDC4D318-B3AD-4E39-8663-3AFB57531D79}" type="presParOf" srcId="{AB8B1E8E-162B-4E3E-9E31-BA5CFBD3ED9D}" destId="{B1A1A837-F261-404B-A808-B2F4154CE8A2}" srcOrd="1" destOrd="0" presId="urn:microsoft.com/office/officeart/2017/3/layout/DropPinTimeline"/>
    <dgm:cxn modelId="{7F53703E-9DF0-45E5-AC76-7E0CCD3B06EA}" type="presParOf" srcId="{CF519A69-9940-494F-8406-D0D876E3CD26}" destId="{B5F3F650-2E42-488A-AD4F-C4BD47D19A84}" srcOrd="2" destOrd="0" presId="urn:microsoft.com/office/officeart/2017/3/layout/DropPinTimeline"/>
    <dgm:cxn modelId="{B59937ED-9C59-4BBD-AA3C-5D9159504926}" type="presParOf" srcId="{CF519A69-9940-494F-8406-D0D876E3CD26}" destId="{223C5207-4FA2-4A6C-8F43-20BD55767C99}" srcOrd="3" destOrd="0" presId="urn:microsoft.com/office/officeart/2017/3/layout/DropPinTimeline"/>
    <dgm:cxn modelId="{470C2FBB-9D40-4F2C-8107-12E2CA0E70BE}" type="presParOf" srcId="{CF519A69-9940-494F-8406-D0D876E3CD26}" destId="{4FE5EB5D-4CEF-4D0D-9394-0534E61844BE}" srcOrd="4" destOrd="0" presId="urn:microsoft.com/office/officeart/2017/3/layout/DropPinTimeline"/>
    <dgm:cxn modelId="{C1237DFD-87FD-434B-A5C8-02108EF43081}" type="presParOf" srcId="{CF519A69-9940-494F-8406-D0D876E3CD26}" destId="{EC869059-0AEC-4D98-8C46-CB603A342C72}" srcOrd="5" destOrd="0" presId="urn:microsoft.com/office/officeart/2017/3/layout/DropPinTimeline"/>
    <dgm:cxn modelId="{7A1441D0-A5AA-4E6C-9388-511DA29929BF}" type="presParOf" srcId="{E6F74CED-5217-4282-85F1-1C12DC84731C}" destId="{408BA715-9739-461D-BFDE-88EDAE355E60}" srcOrd="3" destOrd="0" presId="urn:microsoft.com/office/officeart/2017/3/layout/DropPinTimeline"/>
    <dgm:cxn modelId="{087F2A81-CFD9-4BF8-96FC-2D4ABA32462F}" type="presParOf" srcId="{E6F74CED-5217-4282-85F1-1C12DC84731C}" destId="{D512C7F9-87A6-4BA9-AFAC-03FF1578D945}" srcOrd="4" destOrd="0" presId="urn:microsoft.com/office/officeart/2017/3/layout/DropPinTimeline"/>
    <dgm:cxn modelId="{8C6217DA-A763-4946-99A2-03C618C428AF}" type="presParOf" srcId="{D512C7F9-87A6-4BA9-AFAC-03FF1578D945}" destId="{152AD014-AFD0-4700-A468-4D562874339A}" srcOrd="0" destOrd="0" presId="urn:microsoft.com/office/officeart/2017/3/layout/DropPinTimeline"/>
    <dgm:cxn modelId="{A6A34287-F5FF-46EE-9A88-F2ECF73903CE}" type="presParOf" srcId="{D512C7F9-87A6-4BA9-AFAC-03FF1578D945}" destId="{6CE2C4D8-4380-442D-A6C2-0B468BF3C74C}" srcOrd="1" destOrd="0" presId="urn:microsoft.com/office/officeart/2017/3/layout/DropPinTimeline"/>
    <dgm:cxn modelId="{D28BF9CF-F026-4786-A1AC-F4F785C54591}" type="presParOf" srcId="{6CE2C4D8-4380-442D-A6C2-0B468BF3C74C}" destId="{72C82E90-F103-439C-8371-CFFB0927B9DE}" srcOrd="0" destOrd="0" presId="urn:microsoft.com/office/officeart/2017/3/layout/DropPinTimeline"/>
    <dgm:cxn modelId="{E33A6BB5-6D3A-4D44-AEFC-75BAB101C26D}" type="presParOf" srcId="{6CE2C4D8-4380-442D-A6C2-0B468BF3C74C}" destId="{5D519322-C1DD-47AE-92C0-13575134BC76}" srcOrd="1" destOrd="0" presId="urn:microsoft.com/office/officeart/2017/3/layout/DropPinTimeline"/>
    <dgm:cxn modelId="{0BFD1614-5731-4306-81F7-E2C949C32A93}" type="presParOf" srcId="{D512C7F9-87A6-4BA9-AFAC-03FF1578D945}" destId="{96DDA0FE-83E2-423C-9F13-58A61EB68487}" srcOrd="2" destOrd="0" presId="urn:microsoft.com/office/officeart/2017/3/layout/DropPinTimeline"/>
    <dgm:cxn modelId="{06EDED26-E685-42BC-BFC2-75C7EA695E40}" type="presParOf" srcId="{D512C7F9-87A6-4BA9-AFAC-03FF1578D945}" destId="{2D6C7916-1130-46A8-833B-A6278CBD2192}" srcOrd="3" destOrd="0" presId="urn:microsoft.com/office/officeart/2017/3/layout/DropPinTimeline"/>
    <dgm:cxn modelId="{A20C8A5A-2D9A-4EF7-BC83-D5EE4B16698D}" type="presParOf" srcId="{D512C7F9-87A6-4BA9-AFAC-03FF1578D945}" destId="{4D953791-5C2F-4A75-A8F4-6ED7EAB5E015}" srcOrd="4" destOrd="0" presId="urn:microsoft.com/office/officeart/2017/3/layout/DropPinTimeline"/>
    <dgm:cxn modelId="{6780D10C-523A-4885-B5BF-84F303790098}" type="presParOf" srcId="{D512C7F9-87A6-4BA9-AFAC-03FF1578D945}" destId="{22A72E40-4DCC-4F48-AADD-29738FD37A2C}" srcOrd="5" destOrd="0" presId="urn:microsoft.com/office/officeart/2017/3/layout/DropPinTimeline"/>
    <dgm:cxn modelId="{30EAF1CE-B96B-4CA5-BF13-51DD8040A559}" type="presParOf" srcId="{E6F74CED-5217-4282-85F1-1C12DC84731C}" destId="{E168BB9F-20D9-474F-9E39-4872B40634C6}" srcOrd="5" destOrd="0" presId="urn:microsoft.com/office/officeart/2017/3/layout/DropPinTimeline"/>
    <dgm:cxn modelId="{39415FEC-72C6-4C74-A821-E354E744CD96}" type="presParOf" srcId="{E6F74CED-5217-4282-85F1-1C12DC84731C}" destId="{A62622B1-7EF4-49B6-9AC7-B54F0E2A0C74}" srcOrd="6" destOrd="0" presId="urn:microsoft.com/office/officeart/2017/3/layout/DropPinTimeline"/>
    <dgm:cxn modelId="{D67F013A-C0A0-41F6-B6F2-E904B1BB7A8F}" type="presParOf" srcId="{A62622B1-7EF4-49B6-9AC7-B54F0E2A0C74}" destId="{14282312-87CB-41BB-A02D-C594BBEF33C7}" srcOrd="0" destOrd="0" presId="urn:microsoft.com/office/officeart/2017/3/layout/DropPinTimeline"/>
    <dgm:cxn modelId="{AA55F469-83D2-4E02-B111-0206AAFCAA06}" type="presParOf" srcId="{A62622B1-7EF4-49B6-9AC7-B54F0E2A0C74}" destId="{D554C1A5-AF8E-41FC-A779-25BD6B11F91F}" srcOrd="1" destOrd="0" presId="urn:microsoft.com/office/officeart/2017/3/layout/DropPinTimeline"/>
    <dgm:cxn modelId="{033C6509-70C8-4B85-9F92-724CDBB68078}" type="presParOf" srcId="{D554C1A5-AF8E-41FC-A779-25BD6B11F91F}" destId="{17331DD9-74CF-4A3A-86BA-F4B9DBEAB944}" srcOrd="0" destOrd="0" presId="urn:microsoft.com/office/officeart/2017/3/layout/DropPinTimeline"/>
    <dgm:cxn modelId="{C7CCDF66-BA72-4EDC-AE16-CAA6317954F0}" type="presParOf" srcId="{D554C1A5-AF8E-41FC-A779-25BD6B11F91F}" destId="{515AAB83-BD07-4B9E-9A3B-858C0B126F9C}" srcOrd="1" destOrd="0" presId="urn:microsoft.com/office/officeart/2017/3/layout/DropPinTimeline"/>
    <dgm:cxn modelId="{E8437A29-F853-4553-AB29-152AF603DF52}" type="presParOf" srcId="{A62622B1-7EF4-49B6-9AC7-B54F0E2A0C74}" destId="{08CB2D5A-F46A-4E0E-9575-15F31D04AAC6}" srcOrd="2" destOrd="0" presId="urn:microsoft.com/office/officeart/2017/3/layout/DropPinTimeline"/>
    <dgm:cxn modelId="{1F3D9CE2-342F-4335-BD41-5AA59D2BD7BD}" type="presParOf" srcId="{A62622B1-7EF4-49B6-9AC7-B54F0E2A0C74}" destId="{7C1E6B4A-59F7-4018-A403-E1CCAEE78BA1}" srcOrd="3" destOrd="0" presId="urn:microsoft.com/office/officeart/2017/3/layout/DropPinTimeline"/>
    <dgm:cxn modelId="{FFF1ACE9-B2B3-4E83-877B-F9633E8EE135}" type="presParOf" srcId="{A62622B1-7EF4-49B6-9AC7-B54F0E2A0C74}" destId="{A03C5372-D306-43AC-B406-6F8183849431}" srcOrd="4" destOrd="0" presId="urn:microsoft.com/office/officeart/2017/3/layout/DropPinTimeline"/>
    <dgm:cxn modelId="{D8A09163-94A5-46BD-9FA2-C3372A01AA32}" type="presParOf" srcId="{A62622B1-7EF4-49B6-9AC7-B54F0E2A0C74}" destId="{90926F0B-05E0-48AF-9C69-5C494731F877}" srcOrd="5" destOrd="0" presId="urn:microsoft.com/office/officeart/2017/3/layout/DropPinTimeline"/>
    <dgm:cxn modelId="{80084466-50AF-445A-BE2A-0C51919B9169}" type="presParOf" srcId="{E6F74CED-5217-4282-85F1-1C12DC84731C}" destId="{9EA695E3-93D5-405B-8AF6-0B8537A964FD}" srcOrd="7" destOrd="0" presId="urn:microsoft.com/office/officeart/2017/3/layout/DropPinTimeline"/>
    <dgm:cxn modelId="{007CF318-F68B-4FFC-ADA6-3D9D6A3AA152}" type="presParOf" srcId="{E6F74CED-5217-4282-85F1-1C12DC84731C}" destId="{05956D37-804F-419D-9E8C-30D41D06DC3E}" srcOrd="8" destOrd="0" presId="urn:microsoft.com/office/officeart/2017/3/layout/DropPinTimeline"/>
    <dgm:cxn modelId="{FAB9E562-4579-4BDB-8C1D-AABEAFCB2610}" type="presParOf" srcId="{05956D37-804F-419D-9E8C-30D41D06DC3E}" destId="{58B7B786-A0AD-4662-8D54-C5C572D2C32C}" srcOrd="0" destOrd="0" presId="urn:microsoft.com/office/officeart/2017/3/layout/DropPinTimeline"/>
    <dgm:cxn modelId="{8283382D-2F6E-4717-B025-1A8C73B65ADB}" type="presParOf" srcId="{05956D37-804F-419D-9E8C-30D41D06DC3E}" destId="{E4704426-333D-4092-A035-BBC55DB8579D}" srcOrd="1" destOrd="0" presId="urn:microsoft.com/office/officeart/2017/3/layout/DropPinTimeline"/>
    <dgm:cxn modelId="{85723DC0-955B-4B2A-AF28-CF8BFFC2E264}" type="presParOf" srcId="{E4704426-333D-4092-A035-BBC55DB8579D}" destId="{A55439AF-6893-479D-8B57-31FBC13C553F}" srcOrd="0" destOrd="0" presId="urn:microsoft.com/office/officeart/2017/3/layout/DropPinTimeline"/>
    <dgm:cxn modelId="{91888A85-75D0-4D33-9F39-A49766251D61}" type="presParOf" srcId="{E4704426-333D-4092-A035-BBC55DB8579D}" destId="{A22B1C16-7FF0-4DBE-B32E-E43FEB1E2EAC}" srcOrd="1" destOrd="0" presId="urn:microsoft.com/office/officeart/2017/3/layout/DropPinTimeline"/>
    <dgm:cxn modelId="{CD06CDC2-25F5-44FB-B0B1-C39F32E155BE}" type="presParOf" srcId="{05956D37-804F-419D-9E8C-30D41D06DC3E}" destId="{1B55AA6D-649D-4145-93EB-08B866A4D4E5}" srcOrd="2" destOrd="0" presId="urn:microsoft.com/office/officeart/2017/3/layout/DropPinTimeline"/>
    <dgm:cxn modelId="{0B21D911-BF72-41CD-BB03-4F9717477846}" type="presParOf" srcId="{05956D37-804F-419D-9E8C-30D41D06DC3E}" destId="{3FA5D5AE-9CAE-4D19-9765-BCEE62095312}" srcOrd="3" destOrd="0" presId="urn:microsoft.com/office/officeart/2017/3/layout/DropPinTimeline"/>
    <dgm:cxn modelId="{80BFAECA-ADC5-41A5-BA11-A4CC8D9557A9}" type="presParOf" srcId="{05956D37-804F-419D-9E8C-30D41D06DC3E}" destId="{FE6CA7EB-68EC-4E76-9051-08C4CF370101}" srcOrd="4" destOrd="0" presId="urn:microsoft.com/office/officeart/2017/3/layout/DropPinTimeline"/>
    <dgm:cxn modelId="{98E4E629-85DB-45DC-A90A-9FAAB58EFF55}" type="presParOf" srcId="{05956D37-804F-419D-9E8C-30D41D06DC3E}" destId="{070CED43-982E-487C-9CC2-CFAEABD4D2D8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521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lt"/>
              <a:ea typeface="Microsoft YaHei UI" panose="02020502070401020303" pitchFamily="18" charset="0"/>
            </a:rPr>
            <a:t>Audio</a:t>
          </a:r>
          <a:endParaRPr lang="zh-CN" sz="2000" kern="1200" dirty="0">
            <a:latin typeface="+mj-lt"/>
            <a:ea typeface="Microsoft YaHei UI" panose="02020502070401020303" pitchFamily="18" charset="0"/>
          </a:endParaRPr>
        </a:p>
      </dsp:txBody>
      <dsp:txXfrm>
        <a:off x="13760" y="52185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-478011"/>
          <a:ext cx="2011384" cy="442947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Every time</a:t>
          </a:r>
          <a:r>
            <a:rPr lang="en-US" altLang="zh-CN" sz="1600" b="0" i="0" kern="1200" baseline="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 the cat or dog eats the food, a specific sound is triggered.</a:t>
          </a:r>
          <a:endParaRPr lang="zh-CN" sz="1600" b="0" i="0" kern="1200" dirty="0">
            <a:solidFill>
              <a:schemeClr val="accent3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13760" y="-478011"/>
        <a:ext cx="2011384" cy="4429473"/>
      </dsp:txXfrm>
    </dsp:sp>
    <dsp:sp modelId="{C4F84DEA-2002-4D32-8E80-70EEE05E345A}">
      <dsp:nvSpPr>
        <dsp:cNvPr id="0" name=""/>
        <dsp:cNvSpPr/>
      </dsp:nvSpPr>
      <dsp:spPr>
        <a:xfrm>
          <a:off x="2132933" y="521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lt"/>
              <a:ea typeface="Microsoft YaHei UI" panose="02020502070401020303" pitchFamily="18" charset="0"/>
            </a:rPr>
            <a:t>Idea1</a:t>
          </a:r>
          <a:endParaRPr lang="zh-CN" sz="2000" kern="1200" dirty="0">
            <a:latin typeface="+mj-lt"/>
            <a:ea typeface="Microsoft YaHei UI" panose="02020502070401020303" pitchFamily="18" charset="0"/>
          </a:endParaRPr>
        </a:p>
      </dsp:txBody>
      <dsp:txXfrm>
        <a:off x="2132933" y="52185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-478011"/>
          <a:ext cx="2011384" cy="4429473"/>
        </a:xfrm>
        <a:prstGeom prst="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chemeClr val="accent3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Each food has different points, duration, effects, probability of appearance and random position.</a:t>
          </a:r>
          <a:endParaRPr lang="zh-CN" sz="1600" b="0" i="0" kern="1200" dirty="0">
            <a:solidFill>
              <a:schemeClr val="accent3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2132933" y="-478011"/>
        <a:ext cx="2011384" cy="4429473"/>
      </dsp:txXfrm>
    </dsp:sp>
    <dsp:sp modelId="{49B7F8FA-D256-41EF-9327-52A3551D9A60}">
      <dsp:nvSpPr>
        <dsp:cNvPr id="0" name=""/>
        <dsp:cNvSpPr/>
      </dsp:nvSpPr>
      <dsp:spPr>
        <a:xfrm>
          <a:off x="4252107" y="521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lt"/>
              <a:ea typeface="Microsoft YaHei UI" panose="02020502070401020303" pitchFamily="18" charset="0"/>
            </a:rPr>
            <a:t>Idea2</a:t>
          </a:r>
          <a:endParaRPr lang="zh-CN" sz="2000" kern="1200" dirty="0">
            <a:latin typeface="+mj-lt"/>
            <a:ea typeface="Microsoft YaHei UI" panose="02020502070401020303" pitchFamily="18" charset="0"/>
          </a:endParaRPr>
        </a:p>
      </dsp:txBody>
      <dsp:txXfrm>
        <a:off x="4252107" y="52185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-1005244"/>
          <a:ext cx="2011384" cy="548393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b="0" i="0" kern="1200" spc="-30" baseline="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The higher the difference of FC, the HP of the player with lower FC will drop more. And cat can transform into dogs for a few seconds by drinking medicine.</a:t>
          </a:r>
          <a:endParaRPr lang="zh-CN" sz="14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4252107" y="-1005244"/>
        <a:ext cx="2011384" cy="5483938"/>
      </dsp:txXfrm>
    </dsp:sp>
    <dsp:sp modelId="{4132ECB1-6BEF-4935-AFA3-B2EAA48FDE7E}">
      <dsp:nvSpPr>
        <dsp:cNvPr id="0" name=""/>
        <dsp:cNvSpPr/>
      </dsp:nvSpPr>
      <dsp:spPr>
        <a:xfrm>
          <a:off x="6371281" y="521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lt"/>
              <a:ea typeface="Microsoft YaHei UI" panose="02020502070401020303" pitchFamily="18" charset="0"/>
            </a:rPr>
            <a:t>Experience1</a:t>
          </a:r>
          <a:endParaRPr lang="zh-CN" sz="2000" kern="1200" dirty="0">
            <a:latin typeface="+mj-lt"/>
            <a:ea typeface="Microsoft YaHei UI" panose="02020502070401020303" pitchFamily="18" charset="0"/>
          </a:endParaRPr>
        </a:p>
      </dsp:txBody>
      <dsp:txXfrm>
        <a:off x="6371281" y="52185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-478011"/>
          <a:ext cx="2011384" cy="4429473"/>
        </a:xfrm>
        <a:prstGeom prst="rect">
          <a:avLst/>
        </a:prstGeom>
        <a:noFill/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The game can be stopped in the process by pressing the “ESC” button.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6371281" y="-478011"/>
        <a:ext cx="2011384" cy="4429473"/>
      </dsp:txXfrm>
    </dsp:sp>
    <dsp:sp modelId="{59606EB9-9F10-4D12-A33F-A242FDCC0D0F}">
      <dsp:nvSpPr>
        <dsp:cNvPr id="0" name=""/>
        <dsp:cNvSpPr/>
      </dsp:nvSpPr>
      <dsp:spPr>
        <a:xfrm>
          <a:off x="8490455" y="521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+mj-lt"/>
              <a:ea typeface="Microsoft YaHei UI" panose="02020502070401020303" pitchFamily="18" charset="0"/>
            </a:rPr>
            <a:t>Experience2</a:t>
          </a:r>
          <a:endParaRPr lang="zh-CN" sz="2000" kern="1200" dirty="0">
            <a:latin typeface="+mj-lt"/>
            <a:ea typeface="Microsoft YaHei UI" panose="02020502070401020303" pitchFamily="18" charset="0"/>
          </a:endParaRPr>
        </a:p>
      </dsp:txBody>
      <dsp:txXfrm>
        <a:off x="8490455" y="52185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1289" y="-473672"/>
          <a:ext cx="2009715" cy="442079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rtlCol="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During the game, the user can click the button to check the rules in case he or she forgets.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8491289" y="-473672"/>
        <a:ext cx="2009715" cy="44207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ACCBB-6709-4071-B389-3BB226B3A586}">
      <dsp:nvSpPr>
        <dsp:cNvPr id="0" name=""/>
        <dsp:cNvSpPr/>
      </dsp:nvSpPr>
      <dsp:spPr>
        <a:xfrm>
          <a:off x="0" y="1659731"/>
          <a:ext cx="1024255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/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6E8D6-BD44-4400-BC14-1BC75CB979A3}">
      <dsp:nvSpPr>
        <dsp:cNvPr id="0" name=""/>
        <dsp:cNvSpPr/>
      </dsp:nvSpPr>
      <dsp:spPr>
        <a:xfrm rot="8100000">
          <a:off x="92685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rgbClr val="4F594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FC7CF-F58D-48D5-8BCC-38D6EE87890B}">
      <dsp:nvSpPr>
        <dsp:cNvPr id="0" name=""/>
        <dsp:cNvSpPr/>
      </dsp:nvSpPr>
      <dsp:spPr>
        <a:xfrm>
          <a:off x="119804" y="409621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43A46-815A-49BF-9455-C0385022444F}">
      <dsp:nvSpPr>
        <dsp:cNvPr id="0" name=""/>
        <dsp:cNvSpPr/>
      </dsp:nvSpPr>
      <dsp:spPr>
        <a:xfrm>
          <a:off x="387352" y="677170"/>
          <a:ext cx="25534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HTML+CSS+JavaScript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387352" y="677170"/>
        <a:ext cx="2553441" cy="982560"/>
      </dsp:txXfrm>
    </dsp:sp>
    <dsp:sp modelId="{8E3FB235-DF38-476B-9A0E-B1E583D50944}">
      <dsp:nvSpPr>
        <dsp:cNvPr id="0" name=""/>
        <dsp:cNvSpPr/>
      </dsp:nvSpPr>
      <dsp:spPr>
        <a:xfrm>
          <a:off x="387352" y="331946"/>
          <a:ext cx="25534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Programming Languages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387352" y="331946"/>
        <a:ext cx="2553441" cy="345224"/>
      </dsp:txXfrm>
    </dsp:sp>
    <dsp:sp modelId="{9AA05CE5-209F-4AD9-BE2C-2A69F76DA8F4}">
      <dsp:nvSpPr>
        <dsp:cNvPr id="0" name=""/>
        <dsp:cNvSpPr/>
      </dsp:nvSpPr>
      <dsp:spPr>
        <a:xfrm>
          <a:off x="214740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94ECD-6415-4250-B4AD-F67BF5BECFB8}">
      <dsp:nvSpPr>
        <dsp:cNvPr id="0" name=""/>
        <dsp:cNvSpPr/>
      </dsp:nvSpPr>
      <dsp:spPr>
        <a:xfrm>
          <a:off x="183670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AA11-0A87-4861-8B4E-913B1EAD1334}">
      <dsp:nvSpPr>
        <dsp:cNvPr id="0" name=""/>
        <dsp:cNvSpPr/>
      </dsp:nvSpPr>
      <dsp:spPr>
        <a:xfrm rot="18900000">
          <a:off x="1989810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1A837-F261-404B-A808-B2F4154CE8A2}">
      <dsp:nvSpPr>
        <dsp:cNvPr id="0" name=""/>
        <dsp:cNvSpPr/>
      </dsp:nvSpPr>
      <dsp:spPr>
        <a:xfrm>
          <a:off x="2016929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3F650-2E42-488A-AD4F-C4BD47D19A84}">
      <dsp:nvSpPr>
        <dsp:cNvPr id="0" name=""/>
        <dsp:cNvSpPr/>
      </dsp:nvSpPr>
      <dsp:spPr>
        <a:xfrm>
          <a:off x="1774619" y="1664419"/>
          <a:ext cx="3971036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0160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sz="1600" b="0" i="0" kern="1200" dirty="0">
            <a:solidFill>
              <a:schemeClr val="accent3"/>
            </a:solidFill>
            <a:latin typeface="+mj-lt"/>
            <a:ea typeface="Microsoft YaHei UI Light"/>
            <a:cs typeface="Gill Sans Light" panose="020B0302020104020203" pitchFamily="34" charset="-79"/>
          </a:endParaRPr>
        </a:p>
      </dsp:txBody>
      <dsp:txXfrm>
        <a:off x="1774619" y="1664419"/>
        <a:ext cx="3971036" cy="982560"/>
      </dsp:txXfrm>
    </dsp:sp>
    <dsp:sp modelId="{223C5207-4FA2-4A6C-8F43-20BD55767C99}">
      <dsp:nvSpPr>
        <dsp:cNvPr id="0" name=""/>
        <dsp:cNvSpPr/>
      </dsp:nvSpPr>
      <dsp:spPr>
        <a:xfrm>
          <a:off x="1774619" y="2646979"/>
          <a:ext cx="3971036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950" bIns="0" numCol="1" spcCol="1270" rtlCol="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zh-CN" sz="1700" b="0" kern="1200" dirty="0">
            <a:solidFill>
              <a:schemeClr val="accent3"/>
            </a:solidFill>
            <a:latin typeface="+mj-lt"/>
            <a:ea typeface="Microsoft YaHei UI" panose="02020502070401020303" pitchFamily="18" charset="0"/>
          </a:endParaRPr>
        </a:p>
      </dsp:txBody>
      <dsp:txXfrm>
        <a:off x="1774619" y="2646979"/>
        <a:ext cx="3971036" cy="345224"/>
      </dsp:txXfrm>
    </dsp:sp>
    <dsp:sp modelId="{4FE5EB5D-4CEF-4D0D-9394-0534E61844BE}">
      <dsp:nvSpPr>
        <dsp:cNvPr id="0" name=""/>
        <dsp:cNvSpPr/>
      </dsp:nvSpPr>
      <dsp:spPr>
        <a:xfrm>
          <a:off x="2111865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4429FF-AAA3-4358-8C5F-1A7F29AA2B7B}">
      <dsp:nvSpPr>
        <dsp:cNvPr id="0" name=""/>
        <dsp:cNvSpPr/>
      </dsp:nvSpPr>
      <dsp:spPr>
        <a:xfrm>
          <a:off x="2080795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82E90-F103-439C-8371-CFFB0927B9DE}">
      <dsp:nvSpPr>
        <dsp:cNvPr id="0" name=""/>
        <dsp:cNvSpPr/>
      </dsp:nvSpPr>
      <dsp:spPr>
        <a:xfrm rot="8100000">
          <a:off x="4054389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19322-C1DD-47AE-92C0-13575134BC76}">
      <dsp:nvSpPr>
        <dsp:cNvPr id="0" name=""/>
        <dsp:cNvSpPr/>
      </dsp:nvSpPr>
      <dsp:spPr>
        <a:xfrm>
          <a:off x="4081508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DA0FE-83E2-423C-9F13-58A61EB68487}">
      <dsp:nvSpPr>
        <dsp:cNvPr id="0" name=""/>
        <dsp:cNvSpPr/>
      </dsp:nvSpPr>
      <dsp:spPr>
        <a:xfrm>
          <a:off x="4330506" y="698940"/>
          <a:ext cx="3015078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IDE: Visual Studio Code</a:t>
          </a:r>
        </a:p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Other: </a:t>
          </a:r>
          <a:r>
            <a:rPr lang="en-US" altLang="zh-CN" sz="1600" b="0" i="0" kern="1200" dirty="0" err="1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npm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4330506" y="698940"/>
        <a:ext cx="3015078" cy="982560"/>
      </dsp:txXfrm>
    </dsp:sp>
    <dsp:sp modelId="{2D6C7916-1130-46A8-833B-A6278CBD2192}">
      <dsp:nvSpPr>
        <dsp:cNvPr id="0" name=""/>
        <dsp:cNvSpPr/>
      </dsp:nvSpPr>
      <dsp:spPr>
        <a:xfrm>
          <a:off x="4330506" y="353716"/>
          <a:ext cx="3015078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rtlCol="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1400" b="1" kern="1200" dirty="0">
              <a:solidFill>
                <a:schemeClr val="accent3"/>
              </a:solidFill>
              <a:latin typeface="+mj-lt"/>
              <a:ea typeface="Microsoft YaHei UI" panose="02020502070401020303" pitchFamily="18" charset="0"/>
            </a:rPr>
            <a:t> </a:t>
          </a: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Programming Environment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4330506" y="353716"/>
        <a:ext cx="3015078" cy="345224"/>
      </dsp:txXfrm>
    </dsp:sp>
    <dsp:sp modelId="{4D953791-5C2F-4A75-A8F4-6ED7EAB5E015}">
      <dsp:nvSpPr>
        <dsp:cNvPr id="0" name=""/>
        <dsp:cNvSpPr/>
      </dsp:nvSpPr>
      <dsp:spPr>
        <a:xfrm>
          <a:off x="4176444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2AD014-AFD0-4700-A468-4D562874339A}">
      <dsp:nvSpPr>
        <dsp:cNvPr id="0" name=""/>
        <dsp:cNvSpPr/>
      </dsp:nvSpPr>
      <dsp:spPr>
        <a:xfrm>
          <a:off x="4145374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31DD9-74CF-4A3A-86BA-F4B9DBEAB944}">
      <dsp:nvSpPr>
        <dsp:cNvPr id="0" name=""/>
        <dsp:cNvSpPr/>
      </dsp:nvSpPr>
      <dsp:spPr>
        <a:xfrm rot="18900000">
          <a:off x="5640990" y="2692848"/>
          <a:ext cx="244110" cy="244110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AAB83-BD07-4B9E-9A3B-858C0B126F9C}">
      <dsp:nvSpPr>
        <dsp:cNvPr id="0" name=""/>
        <dsp:cNvSpPr/>
      </dsp:nvSpPr>
      <dsp:spPr>
        <a:xfrm>
          <a:off x="5668108" y="2719967"/>
          <a:ext cx="189873" cy="189873"/>
        </a:xfrm>
        <a:prstGeom prst="ellipse">
          <a:avLst/>
        </a:prstGeom>
        <a:solidFill>
          <a:schemeClr val="tx2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2D5A-F46A-4E0E-9575-15F31D04AAC6}">
      <dsp:nvSpPr>
        <dsp:cNvPr id="0" name=""/>
        <dsp:cNvSpPr/>
      </dsp:nvSpPr>
      <dsp:spPr>
        <a:xfrm>
          <a:off x="2343372" y="1626907"/>
          <a:ext cx="25534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1E6B4A-59F7-4018-A403-E1CCAEE78BA1}">
      <dsp:nvSpPr>
        <dsp:cNvPr id="0" name=""/>
        <dsp:cNvSpPr/>
      </dsp:nvSpPr>
      <dsp:spPr>
        <a:xfrm>
          <a:off x="2343372" y="2609467"/>
          <a:ext cx="25534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rtlCol="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2000" b="0" kern="1200" dirty="0">
              <a:solidFill>
                <a:schemeClr val="accent3"/>
              </a:solidFill>
              <a:latin typeface="Arial" panose="020B0604020202020204" pitchFamily="34" charset="0"/>
              <a:ea typeface="Microsoft YaHei UI" panose="02020502070401020303" pitchFamily="18" charset="0"/>
              <a:cs typeface="Arial" panose="020B0604020202020204" pitchFamily="34" charset="0"/>
            </a:rPr>
            <a:t>Running</a:t>
          </a:r>
          <a:endParaRPr lang="zh-CN" sz="2000" b="0" kern="1200" dirty="0">
            <a:solidFill>
              <a:schemeClr val="accent3"/>
            </a:solidFill>
            <a:latin typeface="Arial" panose="020B0604020202020204" pitchFamily="34" charset="0"/>
            <a:ea typeface="Microsoft YaHei UI" panose="02020502070401020303" pitchFamily="18" charset="0"/>
            <a:cs typeface="Arial" panose="020B0604020202020204" pitchFamily="34" charset="0"/>
          </a:endParaRPr>
        </a:p>
      </dsp:txBody>
      <dsp:txXfrm>
        <a:off x="2343372" y="2609467"/>
        <a:ext cx="2553441" cy="345224"/>
      </dsp:txXfrm>
    </dsp:sp>
    <dsp:sp modelId="{A03C5372-D306-43AC-B406-6F8183849431}">
      <dsp:nvSpPr>
        <dsp:cNvPr id="0" name=""/>
        <dsp:cNvSpPr/>
      </dsp:nvSpPr>
      <dsp:spPr>
        <a:xfrm>
          <a:off x="5763045" y="1659731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82312-87CB-41BB-A02D-C594BBEF33C7}">
      <dsp:nvSpPr>
        <dsp:cNvPr id="0" name=""/>
        <dsp:cNvSpPr/>
      </dsp:nvSpPr>
      <dsp:spPr>
        <a:xfrm>
          <a:off x="5731975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439AF-6893-479D-8B57-31FBC13C553F}">
      <dsp:nvSpPr>
        <dsp:cNvPr id="0" name=""/>
        <dsp:cNvSpPr/>
      </dsp:nvSpPr>
      <dsp:spPr>
        <a:xfrm rot="8100000">
          <a:off x="7174541" y="382503"/>
          <a:ext cx="244110" cy="244110"/>
        </a:xfrm>
        <a:prstGeom prst="teardrop">
          <a:avLst>
            <a:gd name="adj" fmla="val 11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B1C16-7FF0-4DBE-B32E-E43FEB1E2EAC}">
      <dsp:nvSpPr>
        <dsp:cNvPr id="0" name=""/>
        <dsp:cNvSpPr/>
      </dsp:nvSpPr>
      <dsp:spPr>
        <a:xfrm>
          <a:off x="7201660" y="409621"/>
          <a:ext cx="189873" cy="189873"/>
        </a:xfrm>
        <a:prstGeom prst="ellipse">
          <a:avLst/>
        </a:prstGeom>
        <a:solidFill>
          <a:srgbClr val="CCD8D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5AA6D-649D-4145-93EB-08B866A4D4E5}">
      <dsp:nvSpPr>
        <dsp:cNvPr id="0" name=""/>
        <dsp:cNvSpPr/>
      </dsp:nvSpPr>
      <dsp:spPr>
        <a:xfrm>
          <a:off x="7550842" y="677170"/>
          <a:ext cx="2553441" cy="98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101600" bIns="152400" numCol="1" spcCol="1270" rtlCol="0" anchor="t" anchorCtr="0">
          <a:noAutofit/>
        </a:bodyPr>
        <a:lstStyle/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0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https://github.com/zhiminyi151/cat_fighting.git</a:t>
          </a:r>
          <a:endParaRPr lang="zh-CN" sz="1600" b="0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7550842" y="677170"/>
        <a:ext cx="2553441" cy="982560"/>
      </dsp:txXfrm>
    </dsp:sp>
    <dsp:sp modelId="{3FA5D5AE-9CAE-4D19-9765-BCEE62095312}">
      <dsp:nvSpPr>
        <dsp:cNvPr id="0" name=""/>
        <dsp:cNvSpPr/>
      </dsp:nvSpPr>
      <dsp:spPr>
        <a:xfrm>
          <a:off x="7550842" y="331946"/>
          <a:ext cx="2553441" cy="345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rtlCol="0" anchor="ctr" anchorCtr="0">
          <a:noAutofit/>
        </a:bodyPr>
        <a:lstStyle/>
        <a:p>
          <a:pPr marL="0" lvl="0" indent="0" algn="l" defTabSz="711200" rtl="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altLang="zh-CN" sz="1600" b="1" i="0" kern="1200" dirty="0">
              <a:solidFill>
                <a:srgbClr val="4A3A1C"/>
              </a:solidFill>
              <a:latin typeface="Arial" panose="020B0604020202020204" pitchFamily="34" charset="0"/>
              <a:ea typeface="Microsoft YaHei UI Light"/>
              <a:cs typeface="Arial" panose="020B0604020202020204" pitchFamily="34" charset="0"/>
            </a:rPr>
            <a:t>Code Repository</a:t>
          </a:r>
          <a:endParaRPr lang="zh-CN" sz="1600" b="1" i="0" kern="1200" dirty="0">
            <a:solidFill>
              <a:srgbClr val="4A3A1C"/>
            </a:solidFill>
            <a:latin typeface="Arial" panose="020B0604020202020204" pitchFamily="34" charset="0"/>
            <a:ea typeface="Microsoft YaHei UI Light"/>
            <a:cs typeface="Arial" panose="020B0604020202020204" pitchFamily="34" charset="0"/>
          </a:endParaRPr>
        </a:p>
      </dsp:txBody>
      <dsp:txXfrm>
        <a:off x="7550842" y="331946"/>
        <a:ext cx="2553441" cy="345224"/>
      </dsp:txXfrm>
    </dsp:sp>
    <dsp:sp modelId="{FE6CA7EB-68EC-4E76-9051-08C4CF370101}">
      <dsp:nvSpPr>
        <dsp:cNvPr id="0" name=""/>
        <dsp:cNvSpPr/>
      </dsp:nvSpPr>
      <dsp:spPr>
        <a:xfrm>
          <a:off x="7296597" y="677170"/>
          <a:ext cx="0" cy="98256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B7B786-A0AD-4662-8D54-C5C572D2C32C}">
      <dsp:nvSpPr>
        <dsp:cNvPr id="0" name=""/>
        <dsp:cNvSpPr/>
      </dsp:nvSpPr>
      <dsp:spPr>
        <a:xfrm>
          <a:off x="7265526" y="1628660"/>
          <a:ext cx="62140" cy="621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水平操作列表"/>
  <dgm:desc val="用于显示非顺序或分组信息列表。适用于大量文本。整个文本的强调级别一致，不指示方向。 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落针时间线"/>
  <dgm:desc val="用于按时间顺序显示事件列表。图针旁边的一个隐形框中包含日期，描述在正下方。它可以显示适量的文本和中等长度的日期格式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79A58FD6-9F9D-472F-BAC5-DC79AF0F874E}" type="datetime1">
              <a:rPr lang="zh-CN" altLang="en-US" smtClean="0"/>
              <a:t>2024/2/2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17369B77-94AB-0344-9EBF-9DB9EE8D3ABC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8D0F44F8-7870-48E0-8D1F-45263C5C7300}" type="datetime1">
              <a:rPr lang="zh-CN" altLang="en-US" smtClean="0"/>
              <a:t>2024/2/2</a:t>
            </a:fld>
            <a:endParaRPr lang="zh-CN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0775476F-A808-1F46-A368-07984F6DA22E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7755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FD2D-D1FE-6AFE-54F4-2BEA452B6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69D477-85A6-DECD-2ED8-2CE87911B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605BED-9A6B-BC1F-611C-D33EE0FD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0CB4A3-5E2E-9282-273E-E3D855A49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10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37807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en-US" altLang="zh-CN" smtClean="0"/>
              <a:t>11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0775476F-A808-1F46-A368-07984F6DA22E}" type="slidenum">
              <a:rPr lang="en-US" alt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242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0557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3177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1280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7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6422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8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83187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9A8B6-161E-C78C-CCB4-F716A448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6DB651-04BC-961F-BFFA-411CD4CF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50B489-5BD2-8C4E-768A-9BFC884D1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3CECA3-D0F1-D6E7-01C2-B081B34FBF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US" altLang="zh-CN" smtClean="0"/>
              <a:t>9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46305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包含文字、植物的图片&#10;&#10;说明已自动生成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椭圆形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图片 10" descr="包含文字的图片&#10;&#10;说明已自动生成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椭圆形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图片 12" descr="包含陶瓷、瓷器的图片&#10;&#10;说明已自动生成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zh-CN" sz="46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 descr="包含织物的图片&#10;&#10;说明已自动生成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长方形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图片 12" descr="包含花朵、植物的图片&#10;&#10;说明已自动生成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  <a:lvl2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2pPr>
            <a:lvl3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3pPr>
            <a:lvl4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4pPr>
            <a:lvl5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  <a:p>
            <a:pPr lvl="2" rtl="0"/>
            <a:r>
              <a:rPr lang="zh-CN" altLang="en-US" dirty="0"/>
              <a:t>三级</a:t>
            </a:r>
          </a:p>
          <a:p>
            <a:pPr lvl="3" rtl="0"/>
            <a:r>
              <a:rPr lang="zh-CN" altLang="en-US" dirty="0"/>
              <a:t>四级</a:t>
            </a:r>
          </a:p>
          <a:p>
            <a:pPr lvl="4" rtl="0"/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6" name="图片 35" descr="树的特写&#10;&#10;自动生成的中等可信度的说明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0" name="内容占位符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31" name="文本占位符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内容占位符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pic>
        <p:nvPicPr>
          <p:cNvPr id="38" name="图片 37" descr="一簇花&#10;&#10;自动生成的可信度较低的说明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包含软体动物、昆虫的图片&#10;&#10;说明已自动生成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zh-CN" sz="2000" b="0">
                <a:latin typeface="+mj-ea"/>
                <a:ea typeface="+mj-ea"/>
              </a:defRPr>
            </a:lvl1pPr>
            <a:lvl2pPr marL="457200" indent="0">
              <a:buNone/>
              <a:defRPr lang="zh-CN" sz="2000" b="1"/>
            </a:lvl2pPr>
            <a:lvl3pPr marL="914400" indent="0">
              <a:buNone/>
              <a:defRPr lang="zh-CN" sz="1800" b="1"/>
            </a:lvl3pPr>
            <a:lvl4pPr marL="1371600" indent="0">
              <a:buNone/>
              <a:defRPr lang="zh-CN" sz="1600" b="1"/>
            </a:lvl4pPr>
            <a:lvl5pPr marL="1828800" indent="0">
              <a:buNone/>
              <a:defRPr lang="zh-CN" sz="1600" b="1"/>
            </a:lvl5pPr>
            <a:lvl6pPr marL="2286000" indent="0">
              <a:buNone/>
              <a:defRPr lang="zh-CN" sz="1600" b="1"/>
            </a:lvl6pPr>
            <a:lvl7pPr marL="2743200" indent="0">
              <a:buNone/>
              <a:defRPr lang="zh-CN" sz="1600" b="1"/>
            </a:lvl7pPr>
            <a:lvl8pPr marL="3200400" indent="0">
              <a:buNone/>
              <a:defRPr lang="zh-CN" sz="1600" b="1"/>
            </a:lvl8pPr>
            <a:lvl9pPr marL="3657600" indent="0">
              <a:buNone/>
              <a:defRPr lang="zh-CN"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zh-CN" sz="1600"/>
            </a:lvl1pPr>
            <a:lvl2pPr>
              <a:buClr>
                <a:srgbClr val="73292A"/>
              </a:buClr>
              <a:defRPr lang="zh-CN" sz="1400"/>
            </a:lvl2pPr>
            <a:lvl3pPr>
              <a:buClr>
                <a:srgbClr val="73292A"/>
              </a:buClr>
              <a:defRPr lang="zh-CN" sz="1200"/>
            </a:lvl3pPr>
            <a:lvl4pPr>
              <a:buClr>
                <a:srgbClr val="73292A"/>
              </a:buClr>
              <a:defRPr lang="zh-CN" sz="1100"/>
            </a:lvl4pPr>
            <a:lvl5pPr>
              <a:buClr>
                <a:srgbClr val="73292A"/>
              </a:buClr>
              <a:defRPr lang="zh-CN" sz="11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包含织物的图片&#10;&#10;说明已自动生成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长方形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包含花朵、植物的图片&#10;&#10;说明已自动生成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图片 9" descr="花的特写&#10;&#10;自动生成的可信度较低的说明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图片 11" descr="花的特写&#10;&#10;自动生成的可信度较低的说明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长方形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长方形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zh-CN" sz="2400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zh-CN" sz="2000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2pPr>
            <a:lvl3pPr algn="ctr">
              <a:defRPr lang="zh-CN" sz="16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包含软体动物、昆虫的图片&#10;&#10;说明已自动生成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zh-CN"/>
            </a:def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7" name="图片 6" descr="包含软体动物、昆虫的图片&#10;&#10;说明已自动生成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zh-CN" sz="32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zh-CN" sz="32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包含织物的图片&#10;&#10;说明已自动生成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长方形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3" name="图片 12" descr="一簇花&#10;&#10;自动生成的可信度较低的说明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‹#›</a:t>
            </a:fld>
            <a:endParaRPr lang="zh-CN" dirty="0"/>
          </a:p>
        </p:txBody>
      </p:sp>
      <p:sp>
        <p:nvSpPr>
          <p:cNvPr id="32" name="内容占位符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zh-CN" sz="2400"/>
            </a:lvl1pPr>
            <a:lvl2pPr marL="228600">
              <a:buClr>
                <a:srgbClr val="73292A"/>
              </a:buClr>
              <a:defRPr lang="zh-CN" sz="2000"/>
            </a:lvl2pPr>
            <a:lvl3pPr marL="685800">
              <a:buClr>
                <a:srgbClr val="73292A"/>
              </a:buClr>
              <a:defRPr lang="zh-CN" sz="1800"/>
            </a:lvl3pPr>
            <a:lvl4pPr marL="1143000">
              <a:buClr>
                <a:srgbClr val="73292A"/>
              </a:buClr>
              <a:defRPr lang="zh-CN" sz="1600"/>
            </a:lvl4pPr>
            <a:lvl5pPr marL="1600200">
              <a:buClr>
                <a:srgbClr val="73292A"/>
              </a:buClr>
              <a:defRPr lang="zh-CN" sz="1600"/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pic>
        <p:nvPicPr>
          <p:cNvPr id="6" name="图片 5" descr="包含花朵、植物的图片&#10;&#10;说明已自动生成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文本占位符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sz="30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长方形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包含软体动物、昆虫的图片&#10;&#10;说明已自动生成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zh-CN" sz="2000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zh-CN" sz="1800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2pPr>
            <a:lvl3pPr algn="ctr">
              <a:defRPr lang="zh-CN" sz="16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3pPr>
            <a:lvl4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4pPr>
            <a:lvl5pPr algn="ctr">
              <a:defRPr lang="zh-CN" sz="1400"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</p:txBody>
      </p:sp>
      <p:sp>
        <p:nvSpPr>
          <p:cNvPr id="14" name="页脚占位符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1" name="图片 10" descr="植物的特写&#10;&#10;自动生成的可信度较低的说明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图片 8" descr="包含被褥、织物的图片&#10;&#10;说明已自动生成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长方形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  <a:cs typeface="Gill Sans Light" panose="020B0302020104020203" pitchFamily="34" charset="-79"/>
            </a:endParaRPr>
          </a:p>
        </p:txBody>
      </p:sp>
      <p:pic>
        <p:nvPicPr>
          <p:cNvPr id="15" name="图片 14" descr="包含陶瓷、瓷器的图片&#10;&#10;说明已自动生成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图片 16" descr="包含文字的图片&#10;&#10;说明已自动生成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zh-CN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  <a:lvl2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2pPr>
            <a:lvl3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3pPr>
            <a:lvl4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4pPr>
            <a:lvl5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  <a:p>
            <a:pPr lvl="2" rtl="0"/>
            <a:r>
              <a:rPr lang="zh-CN" altLang="en-US" dirty="0"/>
              <a:t>三级</a:t>
            </a:r>
          </a:p>
          <a:p>
            <a:pPr lvl="3" rtl="0"/>
            <a:r>
              <a:rPr lang="zh-CN" altLang="en-US" dirty="0"/>
              <a:t>四级</a:t>
            </a:r>
          </a:p>
          <a:p>
            <a:pPr lvl="4" rtl="0"/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绿色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zh-CN">
                <a:latin typeface="Microsoft YaHei UI" panose="02020502070401020303" pitchFamily="18" charset="0"/>
                <a:ea typeface="Microsoft YaHei UI" panose="02020502070401020303" pitchFamily="18" charset="0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  <a:lvl2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2pPr>
            <a:lvl3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3pPr>
            <a:lvl4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4pPr>
            <a:lvl5pPr>
              <a:defRPr lang="zh-CN"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  <a:p>
            <a:pPr lvl="2" rtl="0"/>
            <a:r>
              <a:rPr lang="zh-CN" altLang="en-US" dirty="0"/>
              <a:t>三级</a:t>
            </a:r>
          </a:p>
          <a:p>
            <a:pPr lvl="3" rtl="0"/>
            <a:r>
              <a:rPr lang="zh-CN" altLang="en-US" dirty="0"/>
              <a:t>四级</a:t>
            </a:r>
          </a:p>
          <a:p>
            <a:pPr lvl="4" rtl="0"/>
            <a:r>
              <a:rPr lang="zh-CN" altLang="en-US" dirty="0"/>
              <a:t>五级</a:t>
            </a:r>
            <a:endParaRPr lang="zh-CN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8" name="图片 7" descr="包含织物的图片&#10;&#10;说明已自动生成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长方形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6" name="图片 15" descr="包含花朵、植物的图片&#10;&#10;说明已自动生成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图片 18" descr="包含软体动物、昆虫的图片&#10;&#10;说明已自动生成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zh-CN" sz="44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zh-CN" sz="2400">
                <a:solidFill>
                  <a:schemeClr val="accent3"/>
                </a:solidFill>
              </a:defRPr>
            </a:lvl1pPr>
            <a:lvl2pPr marL="457200" indent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zh-CN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”</a:t>
            </a:r>
          </a:p>
        </p:txBody>
      </p:sp>
      <p:sp>
        <p:nvSpPr>
          <p:cNvPr id="28" name="文本占位符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zh-CN" sz="14000" b="1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zh-CN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布局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22" name="图片占位符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图片占位符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3" name="文本占位符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文本占位符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图片占位符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5" name="文本占位符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4" name="文本占位符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图片占位符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7" name="文本占位符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200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9" descr="包含软体动物、昆虫的图片&#10;&#10;说明已自动生成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zh-CN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22" name="图片占位符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1" name="文本占位符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图片占位符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5" name="文本占位符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4" name="文本占位符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图片占位符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3" name="文本占位符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2" name="文本占位符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图片占位符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3" name="文本占位符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8" name="文本占位符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图片占位符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5" name="文本占位符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4" name="文本占位符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14" name="图片占位符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7" name="文本占位符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25" name="文本占位符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图片占位符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37" name="文本占位符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36" name="文本占位符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图片占位符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42" name="文本占位符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600" spc="20" baseline="0">
                <a:latin typeface="Microsoft YaHei UI" panose="020B0602020104020203" pitchFamily="34" charset="0"/>
                <a:ea typeface="Microsoft YaHei UI"/>
              </a:defRPr>
            </a:lvl1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1" name="文本占位符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sz="1400" spc="20"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演示文稿标题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zh-CN"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</a:lstStyle>
          <a:p>
            <a:r>
              <a:rPr lang="zh-CN" altLang="en-US" dirty="0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sz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4400" kern="1200">
          <a:solidFill>
            <a:schemeClr val="accent3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zh-CN" sz="2800" kern="1200">
          <a:solidFill>
            <a:schemeClr val="accent3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2400" kern="1200">
          <a:solidFill>
            <a:schemeClr val="accent3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2000" kern="1200">
          <a:solidFill>
            <a:schemeClr val="accent3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1800" kern="1200">
          <a:solidFill>
            <a:schemeClr val="accent3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zh-CN" sz="1800" kern="1200">
          <a:solidFill>
            <a:schemeClr val="accent3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020824"/>
            <a:ext cx="6693408" cy="1088136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6600" b="1" dirty="0">
                <a:latin typeface="Colonna MT" panose="04020805060202030203" pitchFamily="82" charset="0"/>
              </a:rPr>
              <a:t>Fighting Cat</a:t>
            </a:r>
            <a:endParaRPr lang="zh-CN" sz="6600" b="1" dirty="0">
              <a:latin typeface="Colonna MT" panose="04020805060202030203" pitchFamily="8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3209544"/>
            <a:ext cx="2999232" cy="438912"/>
          </a:xfrm>
        </p:spPr>
        <p:txBody>
          <a:bodyPr rtlCol="0">
            <a:no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1400" b="1" dirty="0">
                <a:latin typeface="Monotype Corsiva" panose="03010101010201010101" pitchFamily="66" charset="0"/>
              </a:rPr>
              <a:t>Shi </a:t>
            </a:r>
            <a:r>
              <a:rPr lang="en-US" altLang="zh-CN" sz="1400" b="1" dirty="0" err="1">
                <a:latin typeface="Monotype Corsiva" panose="03010101010201010101" pitchFamily="66" charset="0"/>
              </a:rPr>
              <a:t>Weiyi</a:t>
            </a:r>
            <a:r>
              <a:rPr lang="en-US" altLang="zh-CN" sz="1400" b="1" dirty="0">
                <a:latin typeface="Monotype Corsiva" panose="03010101010201010101" pitchFamily="66" charset="0"/>
              </a:rPr>
              <a:t>  Xu Rong  </a:t>
            </a:r>
          </a:p>
          <a:p>
            <a:pPr rtl="0"/>
            <a:r>
              <a:rPr lang="en-US" altLang="zh-CN" sz="1400" b="1" dirty="0" err="1">
                <a:latin typeface="Monotype Corsiva" panose="03010101010201010101" pitchFamily="66" charset="0"/>
              </a:rPr>
              <a:t>Zhuo</a:t>
            </a:r>
            <a:r>
              <a:rPr lang="en-US" altLang="zh-CN" sz="1400" b="1" dirty="0">
                <a:latin typeface="Monotype Corsiva" panose="03010101010201010101" pitchFamily="66" charset="0"/>
              </a:rPr>
              <a:t> Yuwei  Zhu </a:t>
            </a:r>
            <a:r>
              <a:rPr lang="en-US" altLang="zh-CN" sz="1400" b="1" dirty="0" err="1">
                <a:latin typeface="Monotype Corsiva" panose="03010101010201010101" pitchFamily="66" charset="0"/>
              </a:rPr>
              <a:t>Minyi</a:t>
            </a:r>
            <a:endParaRPr lang="en-US" altLang="zh-CN" sz="1400" b="1" dirty="0">
              <a:latin typeface="Monotype Corsiva" panose="03010101010201010101" pitchFamily="66" charset="0"/>
            </a:endParaRPr>
          </a:p>
          <a:p>
            <a:pPr rtl="0"/>
            <a:r>
              <a:rPr lang="en-US" altLang="zh-CN" sz="1400" b="1" dirty="0">
                <a:latin typeface="Monotype Corsiva" panose="03010101010201010101" pitchFamily="66" charset="0"/>
              </a:rPr>
              <a:t>2024.2.2</a:t>
            </a:r>
            <a:endParaRPr lang="zh-CN" sz="1400" b="1" dirty="0"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06B6-B872-AEE6-7287-AE7728213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F4A1A-5155-8106-E145-7D981056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 Demonstration</a:t>
            </a:r>
            <a:endParaRPr 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C11123B-052A-01FD-C535-2F0CD6D6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10</a:t>
            </a:fld>
            <a:endParaRPr 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E93C692-C884-6392-F5EB-0DC8782EB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4139" y="3445329"/>
            <a:ext cx="6277573" cy="42779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Now we want to show you how exactly the game works!!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6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6000" b="1" dirty="0">
                <a:latin typeface="Colonna MT" panose="04020805060202030203" pitchFamily="82" charset="0"/>
                <a:cs typeface="Arial" panose="020B0604020202020204" pitchFamily="34" charset="0"/>
              </a:rPr>
              <a:t>¡Gracias!</a:t>
            </a:r>
            <a:endParaRPr lang="zh-CN" sz="6000" b="1" dirty="0">
              <a:latin typeface="Colonna MT" panose="04020805060202030203" pitchFamily="82" charset="0"/>
              <a:cs typeface="Arial" panose="020B0604020202020204" pitchFamily="34" charset="0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6BBA242-F0F3-FA5E-81D2-0753B720F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4976" y="2011363"/>
            <a:ext cx="2391522" cy="2844800"/>
          </a:xfrm>
        </p:spPr>
      </p:pic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978408"/>
            <a:ext cx="3749040" cy="1325880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en-US" altLang="zh-CN" sz="4800" b="1" dirty="0">
                <a:solidFill>
                  <a:schemeClr val="accent3"/>
                </a:solidFill>
                <a:latin typeface="Arial" panose="020B0604020202020204" pitchFamily="34" charset="0"/>
                <a:ea typeface="Microsoft YaHei UI"/>
                <a:cs typeface="Arial" panose="020B0604020202020204" pitchFamily="34" charset="0"/>
              </a:rPr>
              <a:t>Context</a:t>
            </a:r>
            <a:endParaRPr lang="zh-CN" sz="4800" b="1" dirty="0">
              <a:solidFill>
                <a:schemeClr val="accent3"/>
              </a:solidFill>
              <a:latin typeface="Arial" panose="020B0604020202020204" pitchFamily="34" charset="0"/>
              <a:ea typeface="Microsoft YaHei UI"/>
              <a:cs typeface="Arial" panose="020B060402020202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/>
              <a:t>A</a:t>
            </a:r>
          </a:p>
        </p:txBody>
      </p:sp>
      <p:pic>
        <p:nvPicPr>
          <p:cNvPr id="10" name="图片 9" descr="花叶主题色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图片 1928" descr="花叶主题色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30192" y="2366357"/>
            <a:ext cx="4008120" cy="4306824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zh-CN"/>
            </a:defPPr>
          </a:lstStyle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Features</a:t>
            </a:r>
            <a:endParaRPr 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Implementation</a:t>
            </a:r>
            <a:endParaRPr 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Game Demonstration</a:t>
            </a:r>
            <a:endParaRPr 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zh-CN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D9DF05-D04B-F9CE-FC13-DEDFBD7A9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133600" y="5268912"/>
            <a:ext cx="1257993" cy="36512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front page</a:t>
            </a:r>
            <a:endParaRPr 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56BD15-0727-BBF1-FBD8-0228EA23C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4</a:t>
            </a:fld>
            <a:endParaRPr lang="zh-CN" dirty="0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AA0D1D9A-31A2-D660-5653-8AC6AC8C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14" y="0"/>
            <a:ext cx="10515600" cy="1325880"/>
          </a:xfrm>
        </p:spPr>
        <p:txBody>
          <a:bodyPr/>
          <a:lstStyle/>
          <a:p>
            <a:pPr algn="l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Page Effect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80728843-8A6C-7517-E696-70BB6E4AE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900" y="1406524"/>
            <a:ext cx="5027298" cy="3655331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F9998CE-51FB-7243-036E-7ABC6680C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06525"/>
            <a:ext cx="6022615" cy="3655332"/>
          </a:xfrm>
          <a:prstGeom prst="rect">
            <a:avLst/>
          </a:prstGeom>
        </p:spPr>
      </p:pic>
      <p:sp>
        <p:nvSpPr>
          <p:cNvPr id="14" name="页脚占位符 3">
            <a:extLst>
              <a:ext uri="{FF2B5EF4-FFF2-40B4-BE49-F238E27FC236}">
                <a16:creationId xmlns:a16="http://schemas.microsoft.com/office/drawing/2014/main" id="{41052655-37CF-BB96-0641-505251889265}"/>
              </a:ext>
            </a:extLst>
          </p:cNvPr>
          <p:cNvSpPr txBox="1">
            <a:spLocks/>
          </p:cNvSpPr>
          <p:nvPr/>
        </p:nvSpPr>
        <p:spPr>
          <a:xfrm>
            <a:off x="8893628" y="52689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zh-CN"/>
            </a:defPPr>
            <a:lvl1pPr marL="0" algn="l" defTabSz="914400" rtl="0" eaLnBrk="1" latinLnBrk="0" hangingPunct="1">
              <a:defRPr lang="zh-CN" sz="1200" kern="1200">
                <a:solidFill>
                  <a:schemeClr val="tx1"/>
                </a:solidFill>
                <a:latin typeface="Microsoft YaHei UI Light" panose="020F0302020204030204" pitchFamily="34" charset="0"/>
                <a:ea typeface="Microsoft YaHei UI Light"/>
                <a:cs typeface="Gill Sans Nova Light" panose="020F0302020204030204" pitchFamily="34" charset="0"/>
              </a:defRPr>
            </a:lvl1pPr>
            <a:lvl2pPr marL="457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game page</a:t>
            </a:r>
            <a:endParaRPr lang="en-US" sz="18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1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143C50-6937-DD3E-B402-4ABB2469E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5</a:t>
            </a:fld>
            <a:endParaRPr lang="zh-CN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FB49445-FCFD-3AA0-0EC1-4D7A36B1A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044" y="350773"/>
            <a:ext cx="978753" cy="108514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05E8C9-ACB2-6EA2-AC62-971C50E7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89" y="352507"/>
            <a:ext cx="806994" cy="10834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2ECB5CC-3172-7497-43D5-8C48D305EE2A}"/>
              </a:ext>
            </a:extLst>
          </p:cNvPr>
          <p:cNvSpPr txBox="1"/>
          <p:nvPr/>
        </p:nvSpPr>
        <p:spPr>
          <a:xfrm>
            <a:off x="731068" y="1776751"/>
            <a:ext cx="1861457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Two Characters</a:t>
            </a:r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D1B160-4C5C-7452-205B-96F8F8C9A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564" y="352507"/>
            <a:ext cx="1076151" cy="10851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52D6209-4889-F4F1-3DDA-7135EB0ED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067" y="352507"/>
            <a:ext cx="912239" cy="10851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176BCC-B09B-5207-7EEF-68A0D53172D0}"/>
              </a:ext>
            </a:extLst>
          </p:cNvPr>
          <p:cNvSpPr txBox="1"/>
          <p:nvPr/>
        </p:nvSpPr>
        <p:spPr>
          <a:xfrm>
            <a:off x="3765614" y="1456470"/>
            <a:ext cx="2349337" cy="109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Two modes: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open mouth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closed mouth</a:t>
            </a:r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807CEBA-22C2-FCE1-14D4-98A4A8B1B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298" y="2553565"/>
            <a:ext cx="812496" cy="9159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0303208-BBCD-135F-1A1D-916DAA8C4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90" y="2625919"/>
            <a:ext cx="914855" cy="7411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332EC3C-CBDE-FBCE-6FD0-B135ABEE5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2031" y="2603751"/>
            <a:ext cx="821473" cy="79977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A839C43-753E-945C-A618-06C5A677A1D8}"/>
              </a:ext>
            </a:extLst>
          </p:cNvPr>
          <p:cNvSpPr txBox="1"/>
          <p:nvPr/>
        </p:nvSpPr>
        <p:spPr>
          <a:xfrm>
            <a:off x="315016" y="3454641"/>
            <a:ext cx="3107417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Three Foods: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two foods can be eaten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one cannot be eaten</a:t>
            </a:r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4C2C197-CE22-40A0-3414-9FDA097B5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696" y="2526541"/>
            <a:ext cx="1184729" cy="113661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80789FD-81B2-44CA-7950-ED0B61AFB219}"/>
              </a:ext>
            </a:extLst>
          </p:cNvPr>
          <p:cNvSpPr txBox="1"/>
          <p:nvPr/>
        </p:nvSpPr>
        <p:spPr>
          <a:xfrm>
            <a:off x="2901959" y="3789166"/>
            <a:ext cx="3619500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For dog, however,</a:t>
            </a:r>
          </a:p>
          <a:p>
            <a:pPr algn="ctr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All three foods can be eaten!</a:t>
            </a:r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C29C1FB-BBFB-5D53-6DBA-5AE1CCCD13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12959" y="4773238"/>
            <a:ext cx="2070737" cy="162997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6451365D-2B62-50BF-94DD-4035245FB846}"/>
              </a:ext>
            </a:extLst>
          </p:cNvPr>
          <p:cNvSpPr txBox="1"/>
          <p:nvPr/>
        </p:nvSpPr>
        <p:spPr>
          <a:xfrm>
            <a:off x="2667451" y="6443978"/>
            <a:ext cx="186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HP &amp; FC</a:t>
            </a:r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4FC378DB-3B13-5C74-E6FA-1DE306A63815}"/>
              </a:ext>
            </a:extLst>
          </p:cNvPr>
          <p:cNvSpPr/>
          <p:nvPr/>
        </p:nvSpPr>
        <p:spPr>
          <a:xfrm>
            <a:off x="6311561" y="136526"/>
            <a:ext cx="5820984" cy="63017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7101DDD0-FB62-1637-1041-E52434FE25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8110" y="754504"/>
            <a:ext cx="5437825" cy="5218361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4F63995-4B1E-3C40-DC52-CDD471B907C6}"/>
              </a:ext>
            </a:extLst>
          </p:cNvPr>
          <p:cNvSpPr txBox="1"/>
          <p:nvPr/>
        </p:nvSpPr>
        <p:spPr>
          <a:xfrm>
            <a:off x="7687913" y="260849"/>
            <a:ext cx="315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RULES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0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 Features</a:t>
            </a:r>
            <a:endParaRPr 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6</a:t>
            </a:fld>
            <a:endParaRPr lang="zh-CN" dirty="0"/>
          </a:p>
        </p:txBody>
      </p:sp>
      <p:graphicFrame>
        <p:nvGraphicFramePr>
          <p:cNvPr id="7" name="内容占位符 3" descr="日程表占位符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4458705"/>
              </p:ext>
            </p:extLst>
          </p:nvPr>
        </p:nvGraphicFramePr>
        <p:xfrm>
          <a:off x="838200" y="2990850"/>
          <a:ext cx="10515600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1709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>
                <a:latin typeface="Arial" panose="020B0604020202020204" pitchFamily="34" charset="0"/>
                <a:ea typeface="Microsoft YaHei UI" panose="02020502070401020303" pitchFamily="18" charset="0"/>
                <a:cs typeface="Arial" panose="020B0604020202020204" pitchFamily="34" charset="0"/>
              </a:rPr>
              <a:t>Technical Implementation</a:t>
            </a:r>
            <a:r>
              <a:rPr lang="zh-CN" dirty="0">
                <a:solidFill>
                  <a:schemeClr val="accent3"/>
                </a:solidFill>
                <a:latin typeface="Arial" panose="020B0604020202020204" pitchFamily="34" charset="0"/>
                <a:ea typeface="Microsoft YaHei UI"/>
                <a:cs typeface="Arial" panose="020B0604020202020204" pitchFamily="34" charset="0"/>
              </a:rPr>
              <a:t> </a:t>
            </a:r>
            <a:endParaRPr 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pPr rtl="0"/>
              <a:t>7</a:t>
            </a:fld>
            <a:endParaRPr lang="zh-CN" dirty="0"/>
          </a:p>
        </p:txBody>
      </p:sp>
      <p:graphicFrame>
        <p:nvGraphicFramePr>
          <p:cNvPr id="7" name="图 2" descr="日程表">
            <a:extLst>
              <a:ext uri="{FF2B5EF4-FFF2-40B4-BE49-F238E27FC236}">
                <a16:creationId xmlns:a16="http://schemas.microsoft.com/office/drawing/2014/main" id="{1A75E301-F81B-604F-0C9B-A25BF04F0642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72793831"/>
              </p:ext>
            </p:extLst>
          </p:nvPr>
        </p:nvGraphicFramePr>
        <p:xfrm>
          <a:off x="974725" y="2614613"/>
          <a:ext cx="10242550" cy="331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D254235-9088-D1A7-60E5-8BDEC21DC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891" y="4314049"/>
            <a:ext cx="2995634" cy="16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 Demonstration</a:t>
            </a:r>
            <a:endParaRPr 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98CE0E-745C-A7EE-B0DE-4912A73B0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>
                <a:latin typeface="Microsoft YaHei UI" panose="02020602080505020303" pitchFamily="18" charset="77"/>
                <a:ea typeface="Microsoft YaHei UI" panose="02020502070401020303" pitchFamily="18" charset="0"/>
                <a:cs typeface="+mn-lt"/>
              </a:rPr>
              <a:t>Front Page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D645B0-0A7B-7091-C8D6-E7D27FA25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marL="0" indent="0" rtl="0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Microsoft YaHei UI" panose="02020602080505020303" pitchFamily="18" charset="77"/>
                <a:ea typeface="Microsoft YaHei UI" panose="02020502070401020303" pitchFamily="18" charset="0"/>
              </a:rPr>
              <a:t>Fighting and Collision</a:t>
            </a:r>
            <a:endParaRPr lang="zh-CN" sz="2000" dirty="0">
              <a:solidFill>
                <a:schemeClr val="accent3"/>
              </a:solidFill>
              <a:latin typeface="Microsoft YaHei UI" panose="02020602080505020303" pitchFamily="18" charset="77"/>
              <a:ea typeface="Microsoft YaHei UI" panose="02020502070401020303" pitchFamily="18" charset="0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0CC0C3B-96FD-06F4-C3EC-9165854415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6890" y="2161562"/>
            <a:ext cx="4173415" cy="42779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0" indent="0" rtl="0">
              <a:buNone/>
            </a:pPr>
            <a:r>
              <a:rPr lang="en-US" altLang="zh-CN" sz="2000" dirty="0">
                <a:solidFill>
                  <a:schemeClr val="accent3"/>
                </a:solidFill>
                <a:latin typeface="Microsoft YaHei UI" panose="02020602080505020303" pitchFamily="18" charset="77"/>
                <a:ea typeface="Microsoft YaHei UI" panose="02020502070401020303" pitchFamily="18" charset="0"/>
              </a:rPr>
              <a:t>Closing the mouth and not eat</a:t>
            </a:r>
            <a:endParaRPr lang="zh-CN" sz="2000" dirty="0">
              <a:solidFill>
                <a:schemeClr val="accent3"/>
              </a:solidFill>
              <a:latin typeface="Microsoft YaHei UI" panose="02020602080505020303" pitchFamily="18" charset="77"/>
              <a:ea typeface="Microsoft YaHei UI" panose="02020502070401020303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8</a:t>
            </a:fld>
            <a:endParaRPr 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25B2EF6-926A-865C-517C-D6DE6849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7" y="2629116"/>
            <a:ext cx="3652559" cy="277756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58C9B68-AD40-BF94-B365-54C9FAF2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712" y="2627201"/>
            <a:ext cx="3369085" cy="277756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DE69EBE2-E85B-1707-4F56-BBBD2A2B4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872" y="2627201"/>
            <a:ext cx="3189861" cy="27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6821C-3B5D-90A3-A68A-FA7D348B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FCB2F-7EB0-70D6-0F12-ED6A7FD8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Game Demonstration</a:t>
            </a:r>
            <a:endParaRPr 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45F7F-720E-A700-75FF-8C1DE6162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77500" lnSpcReduction="20000"/>
          </a:bodyPr>
          <a:lstStyle>
            <a:defPPr>
              <a:defRPr lang="zh-CN"/>
            </a:defPPr>
          </a:lstStyle>
          <a:p>
            <a:pPr rtl="0"/>
            <a:r>
              <a:rPr lang="en-US" altLang="zh-CN" dirty="0">
                <a:latin typeface="Microsoft YaHei UI" panose="02020602080505020303" pitchFamily="18" charset="77"/>
                <a:ea typeface="Microsoft YaHei UI" panose="02020502070401020303" pitchFamily="18" charset="0"/>
                <a:cs typeface="+mn-lt"/>
              </a:rPr>
              <a:t>Cat turns into a dog</a:t>
            </a:r>
            <a:endParaRPr lang="zh-CN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C73BAE-B0E1-D079-07B7-B3EFC5FDA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17505" y="2127852"/>
            <a:ext cx="3200400" cy="427797"/>
          </a:xfrm>
        </p:spPr>
        <p:txBody>
          <a:bodyPr rtlCol="0">
            <a:normAutofit fontScale="77500" lnSpcReduction="20000"/>
          </a:bodyPr>
          <a:lstStyle>
            <a:defPPr>
              <a:defRPr lang="zh-CN"/>
            </a:defPPr>
          </a:lstStyle>
          <a:p>
            <a:pPr marL="0" indent="0" rtl="0">
              <a:buFont typeface="Arial" panose="020B0604020202020204" pitchFamily="34" charset="0"/>
              <a:buNone/>
            </a:pPr>
            <a:r>
              <a:rPr lang="en-US" altLang="zh-CN" sz="2000" dirty="0"/>
              <a:t>Dog eating and adding points</a:t>
            </a:r>
            <a:endParaRPr lang="zh-CN" sz="2000" dirty="0">
              <a:solidFill>
                <a:schemeClr val="accent3"/>
              </a:solidFill>
              <a:latin typeface="Microsoft YaHei UI" panose="02020602080505020303" pitchFamily="18" charset="77"/>
              <a:ea typeface="Microsoft YaHei UI" panose="02020502070401020303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989735B-3BAA-2384-C68E-F95FE192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294A09A9-5501-47C1-A89A-A340965A2BE2}" type="slidenum">
              <a:rPr lang="en-US" altLang="zh-CN" smtClean="0"/>
              <a:t>9</a:t>
            </a:fld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72E40A-BD2D-8059-EBCA-40B6D95BA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3322" r="56093" b="1"/>
          <a:stretch/>
        </p:blipFill>
        <p:spPr>
          <a:xfrm>
            <a:off x="4288536" y="2627201"/>
            <a:ext cx="3785190" cy="2874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B54885-CE8D-3D28-6CDE-9129B78DA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6" t="22341" r="4498" b="59849"/>
          <a:stretch/>
        </p:blipFill>
        <p:spPr>
          <a:xfrm>
            <a:off x="8141173" y="2958659"/>
            <a:ext cx="3461316" cy="18108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CE6EDE-F6CE-EA10-0E54-FBFFD884A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9" y="2627200"/>
            <a:ext cx="3183254" cy="28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Microsoft YaHei UI"/>
        <a:ea typeface="Microsoft YaHei UI"/>
        <a:cs typeface=""/>
      </a:majorFont>
      <a:minorFont>
        <a:latin typeface="Microsoft YaHei UI Light"/>
        <a:ea typeface="Microsoft Ya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55_TF56410444_Win32" id="{A4D9143D-2DD8-4C57-9D80-ED5B7B13DA5D}" vid="{0CBF3EE4-A473-447D-B4ED-E95D27661F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{DF45290F-9B75-4FA5-BE99-ED09E67AC473}tf56410444_win32</Template>
  <TotalTime>100</TotalTime>
  <Words>272</Words>
  <Application>Microsoft Office PowerPoint</Application>
  <PresentationFormat>宽屏</PresentationFormat>
  <Paragraphs>91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Microsoft YaHei UI</vt:lpstr>
      <vt:lpstr>Microsoft YaHei UI Light</vt:lpstr>
      <vt:lpstr>等线</vt:lpstr>
      <vt:lpstr>Arial</vt:lpstr>
      <vt:lpstr>Calibri</vt:lpstr>
      <vt:lpstr>Colonna MT</vt:lpstr>
      <vt:lpstr>Monotype Corsiva</vt:lpstr>
      <vt:lpstr>Office 主题</vt:lpstr>
      <vt:lpstr>Fighting Cat</vt:lpstr>
      <vt:lpstr>Context</vt:lpstr>
      <vt:lpstr>Overview</vt:lpstr>
      <vt:lpstr>Page Effect</vt:lpstr>
      <vt:lpstr>PowerPoint 演示文稿</vt:lpstr>
      <vt:lpstr>Game Features</vt:lpstr>
      <vt:lpstr>Technical Implementation </vt:lpstr>
      <vt:lpstr>Game Demonstration</vt:lpstr>
      <vt:lpstr>Game Demonstration</vt:lpstr>
      <vt:lpstr>Game Demonstration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Fighting Cat</dc:title>
  <dc:creator>zhuoyw0327@outlook.com</dc:creator>
  <cp:lastModifiedBy>zhuoyw0327@outlook.com</cp:lastModifiedBy>
  <cp:revision>26</cp:revision>
  <dcterms:created xsi:type="dcterms:W3CDTF">2024-02-02T08:03:20Z</dcterms:created>
  <dcterms:modified xsi:type="dcterms:W3CDTF">2024-02-02T09:44:08Z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